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1" r:id="rId3"/>
    <p:sldId id="273" r:id="rId4"/>
    <p:sldId id="263" r:id="rId5"/>
    <p:sldId id="262" r:id="rId6"/>
    <p:sldId id="264" r:id="rId7"/>
    <p:sldId id="265" r:id="rId8"/>
    <p:sldId id="266" r:id="rId9"/>
    <p:sldId id="267" r:id="rId10"/>
    <p:sldId id="268" r:id="rId11"/>
    <p:sldId id="269" r:id="rId12"/>
    <p:sldId id="274" r:id="rId13"/>
    <p:sldId id="270" r:id="rId14"/>
    <p:sldId id="272" r:id="rId15"/>
  </p:sldIdLst>
  <p:sldSz cx="9144000" cy="6858000" type="screen4x3"/>
  <p:notesSz cx="6858000" cy="9144000"/>
  <p:defaultTextStyle>
    <a:defPPr>
      <a:defRPr lang="pt-B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33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pt-BR" smtClean="0"/>
              <a:t>Clique para editar o estilo do título mestre</a:t>
            </a:r>
            <a:endParaRPr lang="pt-BR"/>
          </a:p>
        </p:txBody>
      </p:sp>
      <p:sp>
        <p:nvSpPr>
          <p:cNvPr id="3" name="Subtítulo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pt-BR" smtClean="0"/>
              <a:t>Clique para editar o estilo do subtítulo mestre</a:t>
            </a:r>
            <a:endParaRPr lang="pt-BR"/>
          </a:p>
        </p:txBody>
      </p:sp>
      <p:sp>
        <p:nvSpPr>
          <p:cNvPr id="4" name="Espaço Reservado para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327282-4196-4E24-A2FF-58CD74AAC7C6}" type="datetimeFigureOut">
              <a:rPr lang="pt-BR" smtClean="0"/>
              <a:pPr/>
              <a:t>01/11/2013</a:t>
            </a:fld>
            <a:endParaRPr lang="pt-BR"/>
          </a:p>
        </p:txBody>
      </p:sp>
      <p:sp>
        <p:nvSpPr>
          <p:cNvPr id="5" name="Espaço Reservado para Rodapé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5ABF9-0D74-4B83-986B-2D0B93266548}" type="slidenum">
              <a:rPr lang="pt-BR" smtClean="0"/>
              <a:pPr/>
              <a:t>‹nº›</a:t>
            </a:fld>
            <a:endParaRPr lang="pt-BR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 smtClean="0"/>
              <a:t>Clique para editar o estilo do título mestre</a:t>
            </a:r>
            <a:endParaRPr lang="pt-BR"/>
          </a:p>
        </p:txBody>
      </p:sp>
      <p:sp>
        <p:nvSpPr>
          <p:cNvPr id="3" name="Espaço Reservado para Conteúdo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pt-BR" smtClean="0"/>
              <a:t>Clique para editar os estilos do texto mestre</a:t>
            </a:r>
          </a:p>
          <a:p>
            <a:pPr lvl="1"/>
            <a:r>
              <a:rPr lang="pt-BR" smtClean="0"/>
              <a:t>Segundo nível</a:t>
            </a:r>
          </a:p>
          <a:p>
            <a:pPr lvl="2"/>
            <a:r>
              <a:rPr lang="pt-BR" smtClean="0"/>
              <a:t>Terceiro nível</a:t>
            </a:r>
          </a:p>
          <a:p>
            <a:pPr lvl="3"/>
            <a:r>
              <a:rPr lang="pt-BR" smtClean="0"/>
              <a:t>Quarto nível</a:t>
            </a:r>
          </a:p>
          <a:p>
            <a:pPr lvl="4"/>
            <a:r>
              <a:rPr lang="pt-BR" smtClean="0"/>
              <a:t>Quinto nível</a:t>
            </a:r>
            <a:endParaRPr lang="pt-BR"/>
          </a:p>
        </p:txBody>
      </p:sp>
      <p:sp>
        <p:nvSpPr>
          <p:cNvPr id="4" name="Espaço Reservado para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327282-4196-4E24-A2FF-58CD74AAC7C6}" type="datetimeFigureOut">
              <a:rPr lang="pt-BR" smtClean="0"/>
              <a:pPr/>
              <a:t>01/11/2013</a:t>
            </a:fld>
            <a:endParaRPr lang="pt-BR"/>
          </a:p>
        </p:txBody>
      </p:sp>
      <p:sp>
        <p:nvSpPr>
          <p:cNvPr id="5" name="Espaço Reservado para Rodapé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5ABF9-0D74-4B83-986B-2D0B93266548}" type="slidenum">
              <a:rPr lang="pt-BR" smtClean="0"/>
              <a:pPr/>
              <a:t>‹nº›</a:t>
            </a:fld>
            <a:endParaRPr lang="pt-BR"/>
          </a:p>
        </p:txBody>
      </p:sp>
      <p:pic>
        <p:nvPicPr>
          <p:cNvPr id="7" name="Picture 2"/>
          <p:cNvPicPr>
            <a:picLocks noChangeAspect="1" noChangeArrowheads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606807" y="137061"/>
            <a:ext cx="418148" cy="50585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pt-BR" smtClean="0"/>
              <a:t>Clique para editar o estilo do título mestre</a:t>
            </a:r>
            <a:endParaRPr lang="pt-BR"/>
          </a:p>
        </p:txBody>
      </p:sp>
      <p:sp>
        <p:nvSpPr>
          <p:cNvPr id="3" name="Espaço Reservado para Texto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t-BR" smtClean="0"/>
              <a:t>Clique para editar os estilos do texto mestre</a:t>
            </a:r>
          </a:p>
        </p:txBody>
      </p:sp>
      <p:sp>
        <p:nvSpPr>
          <p:cNvPr id="4" name="Espaço Reservado para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327282-4196-4E24-A2FF-58CD74AAC7C6}" type="datetimeFigureOut">
              <a:rPr lang="pt-BR" smtClean="0"/>
              <a:pPr/>
              <a:t>01/11/2013</a:t>
            </a:fld>
            <a:endParaRPr lang="pt-BR"/>
          </a:p>
        </p:txBody>
      </p:sp>
      <p:sp>
        <p:nvSpPr>
          <p:cNvPr id="5" name="Espaço Reservado para Rodapé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5ABF9-0D74-4B83-986B-2D0B93266548}" type="slidenum">
              <a:rPr lang="pt-BR" smtClean="0"/>
              <a:pPr/>
              <a:t>‹nº›</a:t>
            </a:fld>
            <a:endParaRPr lang="pt-BR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 smtClean="0"/>
              <a:t>Clique para editar o estilo do título mestre</a:t>
            </a:r>
            <a:endParaRPr lang="pt-BR"/>
          </a:p>
        </p:txBody>
      </p:sp>
      <p:sp>
        <p:nvSpPr>
          <p:cNvPr id="3" name="Espaço Reservado para Conteúdo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pt-BR" smtClean="0"/>
              <a:t>Clique para editar os estilos do texto mestre</a:t>
            </a:r>
          </a:p>
          <a:p>
            <a:pPr lvl="1"/>
            <a:r>
              <a:rPr lang="pt-BR" smtClean="0"/>
              <a:t>Segundo nível</a:t>
            </a:r>
          </a:p>
          <a:p>
            <a:pPr lvl="2"/>
            <a:r>
              <a:rPr lang="pt-BR" smtClean="0"/>
              <a:t>Terceiro nível</a:t>
            </a:r>
          </a:p>
          <a:p>
            <a:pPr lvl="3"/>
            <a:r>
              <a:rPr lang="pt-BR" smtClean="0"/>
              <a:t>Quarto nível</a:t>
            </a:r>
          </a:p>
          <a:p>
            <a:pPr lvl="4"/>
            <a:r>
              <a:rPr lang="pt-BR" smtClean="0"/>
              <a:t>Quinto nível</a:t>
            </a:r>
            <a:endParaRPr lang="pt-BR"/>
          </a:p>
        </p:txBody>
      </p:sp>
      <p:sp>
        <p:nvSpPr>
          <p:cNvPr id="4" name="Espaço Reservado para Conteúdo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pt-BR" smtClean="0"/>
              <a:t>Clique para editar os estilos do texto mestre</a:t>
            </a:r>
          </a:p>
          <a:p>
            <a:pPr lvl="1"/>
            <a:r>
              <a:rPr lang="pt-BR" smtClean="0"/>
              <a:t>Segundo nível</a:t>
            </a:r>
          </a:p>
          <a:p>
            <a:pPr lvl="2"/>
            <a:r>
              <a:rPr lang="pt-BR" smtClean="0"/>
              <a:t>Terceiro nível</a:t>
            </a:r>
          </a:p>
          <a:p>
            <a:pPr lvl="3"/>
            <a:r>
              <a:rPr lang="pt-BR" smtClean="0"/>
              <a:t>Quarto nível</a:t>
            </a:r>
          </a:p>
          <a:p>
            <a:pPr lvl="4"/>
            <a:r>
              <a:rPr lang="pt-BR" smtClean="0"/>
              <a:t>Quinto nível</a:t>
            </a:r>
            <a:endParaRPr lang="pt-BR"/>
          </a:p>
        </p:txBody>
      </p:sp>
      <p:sp>
        <p:nvSpPr>
          <p:cNvPr id="5" name="Espaço Reservado para Dat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327282-4196-4E24-A2FF-58CD74AAC7C6}" type="datetimeFigureOut">
              <a:rPr lang="pt-BR" smtClean="0"/>
              <a:pPr/>
              <a:t>01/11/2013</a:t>
            </a:fld>
            <a:endParaRPr lang="pt-BR"/>
          </a:p>
        </p:txBody>
      </p:sp>
      <p:sp>
        <p:nvSpPr>
          <p:cNvPr id="6" name="Espaço Reservado para Rodapé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7" name="Espaço Reservado para Número de Slid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5ABF9-0D74-4B83-986B-2D0B93266548}" type="slidenum">
              <a:rPr lang="pt-BR" smtClean="0"/>
              <a:pPr/>
              <a:t>‹nº›</a:t>
            </a:fld>
            <a:endParaRPr lang="pt-BR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pt-BR" smtClean="0"/>
              <a:t>Clique para editar o estilo do título mestre</a:t>
            </a:r>
            <a:endParaRPr lang="pt-BR"/>
          </a:p>
        </p:txBody>
      </p:sp>
      <p:sp>
        <p:nvSpPr>
          <p:cNvPr id="3" name="Espaço Reservado para Texto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BR" smtClean="0"/>
              <a:t>Clique para editar os estilos do texto mestre</a:t>
            </a:r>
          </a:p>
        </p:txBody>
      </p:sp>
      <p:sp>
        <p:nvSpPr>
          <p:cNvPr id="4" name="Espaço Reservado para Conteúdo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pt-BR" smtClean="0"/>
              <a:t>Clique para editar os estilos do texto mestre</a:t>
            </a:r>
          </a:p>
          <a:p>
            <a:pPr lvl="1"/>
            <a:r>
              <a:rPr lang="pt-BR" smtClean="0"/>
              <a:t>Segundo nível</a:t>
            </a:r>
          </a:p>
          <a:p>
            <a:pPr lvl="2"/>
            <a:r>
              <a:rPr lang="pt-BR" smtClean="0"/>
              <a:t>Terceiro nível</a:t>
            </a:r>
          </a:p>
          <a:p>
            <a:pPr lvl="3"/>
            <a:r>
              <a:rPr lang="pt-BR" smtClean="0"/>
              <a:t>Quarto nível</a:t>
            </a:r>
          </a:p>
          <a:p>
            <a:pPr lvl="4"/>
            <a:r>
              <a:rPr lang="pt-BR" smtClean="0"/>
              <a:t>Quinto nível</a:t>
            </a:r>
            <a:endParaRPr lang="pt-BR"/>
          </a:p>
        </p:txBody>
      </p:sp>
      <p:sp>
        <p:nvSpPr>
          <p:cNvPr id="5" name="Espaço Reservado para Texto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BR" smtClean="0"/>
              <a:t>Clique para editar os estilos do texto mestre</a:t>
            </a:r>
          </a:p>
        </p:txBody>
      </p:sp>
      <p:sp>
        <p:nvSpPr>
          <p:cNvPr id="6" name="Espaço Reservado para Conteúdo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pt-BR" smtClean="0"/>
              <a:t>Clique para editar os estilos do texto mestre</a:t>
            </a:r>
          </a:p>
          <a:p>
            <a:pPr lvl="1"/>
            <a:r>
              <a:rPr lang="pt-BR" smtClean="0"/>
              <a:t>Segundo nível</a:t>
            </a:r>
          </a:p>
          <a:p>
            <a:pPr lvl="2"/>
            <a:r>
              <a:rPr lang="pt-BR" smtClean="0"/>
              <a:t>Terceiro nível</a:t>
            </a:r>
          </a:p>
          <a:p>
            <a:pPr lvl="3"/>
            <a:r>
              <a:rPr lang="pt-BR" smtClean="0"/>
              <a:t>Quarto nível</a:t>
            </a:r>
          </a:p>
          <a:p>
            <a:pPr lvl="4"/>
            <a:r>
              <a:rPr lang="pt-BR" smtClean="0"/>
              <a:t>Quinto nível</a:t>
            </a:r>
            <a:endParaRPr lang="pt-BR"/>
          </a:p>
        </p:txBody>
      </p:sp>
      <p:sp>
        <p:nvSpPr>
          <p:cNvPr id="7" name="Espaço Reservado para Data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327282-4196-4E24-A2FF-58CD74AAC7C6}" type="datetimeFigureOut">
              <a:rPr lang="pt-BR" smtClean="0"/>
              <a:pPr/>
              <a:t>01/11/2013</a:t>
            </a:fld>
            <a:endParaRPr lang="pt-BR"/>
          </a:p>
        </p:txBody>
      </p:sp>
      <p:sp>
        <p:nvSpPr>
          <p:cNvPr id="8" name="Espaço Reservado para Rodapé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9" name="Espaço Reservado para Número de Slid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5ABF9-0D74-4B83-986B-2D0B93266548}" type="slidenum">
              <a:rPr lang="pt-BR" smtClean="0"/>
              <a:pPr/>
              <a:t>‹nº›</a:t>
            </a:fld>
            <a:endParaRPr lang="pt-BR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ment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 smtClean="0"/>
              <a:t>Clique para editar o estilo do título mestre</a:t>
            </a:r>
            <a:endParaRPr lang="pt-BR"/>
          </a:p>
        </p:txBody>
      </p:sp>
      <p:sp>
        <p:nvSpPr>
          <p:cNvPr id="3" name="Espaço Reservado para Data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327282-4196-4E24-A2FF-58CD74AAC7C6}" type="datetimeFigureOut">
              <a:rPr lang="pt-BR" smtClean="0"/>
              <a:pPr/>
              <a:t>01/11/2013</a:t>
            </a:fld>
            <a:endParaRPr lang="pt-BR"/>
          </a:p>
        </p:txBody>
      </p:sp>
      <p:sp>
        <p:nvSpPr>
          <p:cNvPr id="4" name="Espaço Reservado para Rodapé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5" name="Espaço Reservado para Número de Slid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5ABF9-0D74-4B83-986B-2D0B93266548}" type="slidenum">
              <a:rPr lang="pt-BR" smtClean="0"/>
              <a:pPr/>
              <a:t>‹nº›</a:t>
            </a:fld>
            <a:endParaRPr lang="pt-BR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Data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327282-4196-4E24-A2FF-58CD74AAC7C6}" type="datetimeFigureOut">
              <a:rPr lang="pt-BR" smtClean="0"/>
              <a:pPr/>
              <a:t>01/11/2013</a:t>
            </a:fld>
            <a:endParaRPr lang="pt-BR"/>
          </a:p>
        </p:txBody>
      </p:sp>
      <p:sp>
        <p:nvSpPr>
          <p:cNvPr id="3" name="Espaço Reservado para Rodapé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5ABF9-0D74-4B83-986B-2D0B93266548}" type="slidenum">
              <a:rPr lang="pt-BR" smtClean="0"/>
              <a:pPr/>
              <a:t>‹nº›</a:t>
            </a:fld>
            <a:endParaRPr lang="pt-BR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údo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pt-BR" smtClean="0"/>
              <a:t>Clique para editar o estilo do título mestre</a:t>
            </a:r>
            <a:endParaRPr lang="pt-BR"/>
          </a:p>
        </p:txBody>
      </p:sp>
      <p:sp>
        <p:nvSpPr>
          <p:cNvPr id="3" name="Espaço Reservado para Conteúdo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pt-BR" smtClean="0"/>
              <a:t>Clique para editar os estilos do texto mestre</a:t>
            </a:r>
          </a:p>
          <a:p>
            <a:pPr lvl="1"/>
            <a:r>
              <a:rPr lang="pt-BR" smtClean="0"/>
              <a:t>Segundo nível</a:t>
            </a:r>
          </a:p>
          <a:p>
            <a:pPr lvl="2"/>
            <a:r>
              <a:rPr lang="pt-BR" smtClean="0"/>
              <a:t>Terceiro nível</a:t>
            </a:r>
          </a:p>
          <a:p>
            <a:pPr lvl="3"/>
            <a:r>
              <a:rPr lang="pt-BR" smtClean="0"/>
              <a:t>Quarto nível</a:t>
            </a:r>
          </a:p>
          <a:p>
            <a:pPr lvl="4"/>
            <a:r>
              <a:rPr lang="pt-BR" smtClean="0"/>
              <a:t>Quinto nível</a:t>
            </a:r>
            <a:endParaRPr lang="pt-BR"/>
          </a:p>
        </p:txBody>
      </p:sp>
      <p:sp>
        <p:nvSpPr>
          <p:cNvPr id="4" name="Espaço Reservado para Texto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pt-BR" smtClean="0"/>
              <a:t>Clique para editar os estilos do texto mestre</a:t>
            </a:r>
          </a:p>
        </p:txBody>
      </p:sp>
      <p:sp>
        <p:nvSpPr>
          <p:cNvPr id="5" name="Espaço Reservado para Dat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327282-4196-4E24-A2FF-58CD74AAC7C6}" type="datetimeFigureOut">
              <a:rPr lang="pt-BR" smtClean="0"/>
              <a:pPr/>
              <a:t>01/11/2013</a:t>
            </a:fld>
            <a:endParaRPr lang="pt-BR"/>
          </a:p>
        </p:txBody>
      </p:sp>
      <p:sp>
        <p:nvSpPr>
          <p:cNvPr id="6" name="Espaço Reservado para Rodapé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7" name="Espaço Reservado para Número de Slid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5ABF9-0D74-4B83-986B-2D0B93266548}" type="slidenum">
              <a:rPr lang="pt-BR" smtClean="0"/>
              <a:pPr/>
              <a:t>‹nº›</a:t>
            </a:fld>
            <a:endParaRPr lang="pt-BR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m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pt-BR" smtClean="0"/>
              <a:t>Clique para editar o estilo do título mestre</a:t>
            </a:r>
            <a:endParaRPr lang="pt-BR"/>
          </a:p>
        </p:txBody>
      </p:sp>
      <p:sp>
        <p:nvSpPr>
          <p:cNvPr id="3" name="Espaço Reservado para Imagem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pt-BR"/>
          </a:p>
        </p:txBody>
      </p:sp>
      <p:sp>
        <p:nvSpPr>
          <p:cNvPr id="4" name="Espaço Reservado para Texto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pt-BR" smtClean="0"/>
              <a:t>Clique para editar os estilos do texto mestre</a:t>
            </a:r>
          </a:p>
        </p:txBody>
      </p:sp>
      <p:sp>
        <p:nvSpPr>
          <p:cNvPr id="5" name="Espaço Reservado para Dat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327282-4196-4E24-A2FF-58CD74AAC7C6}" type="datetimeFigureOut">
              <a:rPr lang="pt-BR" smtClean="0"/>
              <a:pPr/>
              <a:t>01/11/2013</a:t>
            </a:fld>
            <a:endParaRPr lang="pt-BR"/>
          </a:p>
        </p:txBody>
      </p:sp>
      <p:sp>
        <p:nvSpPr>
          <p:cNvPr id="6" name="Espaço Reservado para Rodapé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7" name="Espaço Reservado para Número de Slid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5ABF9-0D74-4B83-986B-2D0B93266548}" type="slidenum">
              <a:rPr lang="pt-BR" smtClean="0"/>
              <a:pPr/>
              <a:t>‹nº›</a:t>
            </a:fld>
            <a:endParaRPr lang="pt-BR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e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 smtClean="0"/>
              <a:t>Clique para editar o estilo do título mestre</a:t>
            </a:r>
            <a:endParaRPr lang="pt-BR"/>
          </a:p>
        </p:txBody>
      </p:sp>
      <p:sp>
        <p:nvSpPr>
          <p:cNvPr id="3" name="Espaço Reservado para Texto Vertical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pt-BR" smtClean="0"/>
              <a:t>Clique para editar os estilos do texto mestre</a:t>
            </a:r>
          </a:p>
          <a:p>
            <a:pPr lvl="1"/>
            <a:r>
              <a:rPr lang="pt-BR" smtClean="0"/>
              <a:t>Segundo nível</a:t>
            </a:r>
          </a:p>
          <a:p>
            <a:pPr lvl="2"/>
            <a:r>
              <a:rPr lang="pt-BR" smtClean="0"/>
              <a:t>Terceiro nível</a:t>
            </a:r>
          </a:p>
          <a:p>
            <a:pPr lvl="3"/>
            <a:r>
              <a:rPr lang="pt-BR" smtClean="0"/>
              <a:t>Quarto nível</a:t>
            </a:r>
          </a:p>
          <a:p>
            <a:pPr lvl="4"/>
            <a:r>
              <a:rPr lang="pt-BR" smtClean="0"/>
              <a:t>Quinto nível</a:t>
            </a:r>
            <a:endParaRPr lang="pt-BR"/>
          </a:p>
        </p:txBody>
      </p:sp>
      <p:sp>
        <p:nvSpPr>
          <p:cNvPr id="4" name="Espaço Reservado para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327282-4196-4E24-A2FF-58CD74AAC7C6}" type="datetimeFigureOut">
              <a:rPr lang="pt-BR" smtClean="0"/>
              <a:pPr/>
              <a:t>01/11/2013</a:t>
            </a:fld>
            <a:endParaRPr lang="pt-BR"/>
          </a:p>
        </p:txBody>
      </p:sp>
      <p:sp>
        <p:nvSpPr>
          <p:cNvPr id="5" name="Espaço Reservado para Rodapé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5ABF9-0D74-4B83-986B-2D0B93266548}" type="slidenum">
              <a:rPr lang="pt-BR" smtClean="0"/>
              <a:pPr/>
              <a:t>‹nº›</a:t>
            </a:fld>
            <a:endParaRPr lang="pt-BR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e texto vertica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pt-BR" smtClean="0"/>
              <a:t>Clique para editar o estilo do título mestre</a:t>
            </a:r>
            <a:endParaRPr lang="pt-BR"/>
          </a:p>
        </p:txBody>
      </p:sp>
      <p:sp>
        <p:nvSpPr>
          <p:cNvPr id="3" name="Espaço Reservado para Texto Vertical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pt-BR" smtClean="0"/>
              <a:t>Clique para editar os estilos do texto mestre</a:t>
            </a:r>
          </a:p>
          <a:p>
            <a:pPr lvl="1"/>
            <a:r>
              <a:rPr lang="pt-BR" smtClean="0"/>
              <a:t>Segundo nível</a:t>
            </a:r>
          </a:p>
          <a:p>
            <a:pPr lvl="2"/>
            <a:r>
              <a:rPr lang="pt-BR" smtClean="0"/>
              <a:t>Terceiro nível</a:t>
            </a:r>
          </a:p>
          <a:p>
            <a:pPr lvl="3"/>
            <a:r>
              <a:rPr lang="pt-BR" smtClean="0"/>
              <a:t>Quarto nível</a:t>
            </a:r>
          </a:p>
          <a:p>
            <a:pPr lvl="4"/>
            <a:r>
              <a:rPr lang="pt-BR" smtClean="0"/>
              <a:t>Quinto nível</a:t>
            </a:r>
            <a:endParaRPr lang="pt-BR"/>
          </a:p>
        </p:txBody>
      </p:sp>
      <p:sp>
        <p:nvSpPr>
          <p:cNvPr id="4" name="Espaço Reservado para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327282-4196-4E24-A2FF-58CD74AAC7C6}" type="datetimeFigureOut">
              <a:rPr lang="pt-BR" smtClean="0"/>
              <a:pPr/>
              <a:t>01/11/2013</a:t>
            </a:fld>
            <a:endParaRPr lang="pt-BR"/>
          </a:p>
        </p:txBody>
      </p:sp>
      <p:sp>
        <p:nvSpPr>
          <p:cNvPr id="5" name="Espaço Reservado para Rodapé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5ABF9-0D74-4B83-986B-2D0B93266548}" type="slidenum">
              <a:rPr lang="pt-BR" smtClean="0"/>
              <a:pPr/>
              <a:t>‹nº›</a:t>
            </a:fld>
            <a:endParaRPr lang="pt-BR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Título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t-BR" smtClean="0"/>
              <a:t>Clique para editar o estilo do título mestre</a:t>
            </a:r>
            <a:endParaRPr lang="pt-BR"/>
          </a:p>
        </p:txBody>
      </p:sp>
      <p:sp>
        <p:nvSpPr>
          <p:cNvPr id="3" name="Espaço Reservado para Texto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t-BR" smtClean="0"/>
              <a:t>Clique para editar os estilos do texto mestre</a:t>
            </a:r>
          </a:p>
          <a:p>
            <a:pPr lvl="1"/>
            <a:r>
              <a:rPr lang="pt-BR" smtClean="0"/>
              <a:t>Segundo nível</a:t>
            </a:r>
          </a:p>
          <a:p>
            <a:pPr lvl="2"/>
            <a:r>
              <a:rPr lang="pt-BR" smtClean="0"/>
              <a:t>Terceiro nível</a:t>
            </a:r>
          </a:p>
          <a:p>
            <a:pPr lvl="3"/>
            <a:r>
              <a:rPr lang="pt-BR" smtClean="0"/>
              <a:t>Quarto nível</a:t>
            </a:r>
          </a:p>
          <a:p>
            <a:pPr lvl="4"/>
            <a:r>
              <a:rPr lang="pt-BR" smtClean="0"/>
              <a:t>Quinto nível</a:t>
            </a:r>
            <a:endParaRPr lang="pt-BR"/>
          </a:p>
        </p:txBody>
      </p:sp>
      <p:sp>
        <p:nvSpPr>
          <p:cNvPr id="4" name="Espaço Reservado para Data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327282-4196-4E24-A2FF-58CD74AAC7C6}" type="datetimeFigureOut">
              <a:rPr lang="pt-BR" smtClean="0"/>
              <a:pPr/>
              <a:t>01/11/2013</a:t>
            </a:fld>
            <a:endParaRPr lang="pt-BR"/>
          </a:p>
        </p:txBody>
      </p:sp>
      <p:sp>
        <p:nvSpPr>
          <p:cNvPr id="5" name="Espaço Reservado para Rodapé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pt-BR"/>
          </a:p>
        </p:txBody>
      </p:sp>
      <p:sp>
        <p:nvSpPr>
          <p:cNvPr id="6" name="Espaço Reservado para Número de Slide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85ABF9-0D74-4B83-986B-2D0B93266548}" type="slidenum">
              <a:rPr lang="pt-BR" smtClean="0"/>
              <a:pPr/>
              <a:t>‹nº›</a:t>
            </a:fld>
            <a:endParaRPr lang="pt-BR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ctrTitle"/>
          </p:nvPr>
        </p:nvSpPr>
        <p:spPr>
          <a:xfrm>
            <a:off x="672890" y="0"/>
            <a:ext cx="7772400" cy="1470025"/>
          </a:xfrm>
        </p:spPr>
        <p:txBody>
          <a:bodyPr>
            <a:noAutofit/>
          </a:bodyPr>
          <a:lstStyle/>
          <a:p>
            <a:r>
              <a:rPr lang="pt-BR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Folha Digital</a:t>
            </a:r>
            <a:endParaRPr lang="pt-BR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Subtítulo 2"/>
          <p:cNvSpPr>
            <a:spLocks noGrp="1"/>
          </p:cNvSpPr>
          <p:nvPr>
            <p:ph type="subTitle" idx="1"/>
          </p:nvPr>
        </p:nvSpPr>
        <p:spPr>
          <a:xfrm>
            <a:off x="1358690" y="4357718"/>
            <a:ext cx="6400800" cy="2643182"/>
          </a:xfrm>
        </p:spPr>
        <p:txBody>
          <a:bodyPr>
            <a:noAutofit/>
          </a:bodyPr>
          <a:lstStyle/>
          <a:p>
            <a:r>
              <a:rPr lang="pt-BR" sz="2800" b="1" dirty="0" smtClean="0">
                <a:solidFill>
                  <a:schemeClr val="tx1">
                    <a:lumMod val="65000"/>
                    <a:lumOff val="3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XXXI </a:t>
            </a:r>
            <a:r>
              <a:rPr lang="pt-BR" sz="2800" b="1" dirty="0" smtClean="0">
                <a:solidFill>
                  <a:schemeClr val="tx1">
                    <a:lumMod val="65000"/>
                    <a:lumOff val="3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FGV </a:t>
            </a:r>
            <a:r>
              <a:rPr lang="pt-BR" sz="2800" b="1" dirty="0" err="1" smtClean="0">
                <a:solidFill>
                  <a:schemeClr val="tx1">
                    <a:lumMod val="65000"/>
                    <a:lumOff val="3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Society</a:t>
            </a:r>
            <a:endParaRPr lang="pt-BR" sz="2800" b="1" dirty="0" smtClean="0">
              <a:solidFill>
                <a:schemeClr val="tx1">
                  <a:lumMod val="65000"/>
                  <a:lumOff val="3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pt-BR" sz="2800" b="1" dirty="0" smtClean="0">
                <a:solidFill>
                  <a:schemeClr val="tx1">
                    <a:lumMod val="65000"/>
                    <a:lumOff val="3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Final</a:t>
            </a:r>
            <a:endParaRPr lang="pt-BR" sz="2800" b="1" dirty="0" smtClean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r>
              <a:rPr lang="pt-BR" sz="24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31 de Outubro de 2013</a:t>
            </a:r>
          </a:p>
          <a:p>
            <a:endParaRPr lang="pt-BR" sz="1050" b="1" dirty="0" smtClean="0">
              <a:solidFill>
                <a:schemeClr val="tx1">
                  <a:lumMod val="65000"/>
                  <a:lumOff val="3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pt-BR" sz="4000" b="1" dirty="0" smtClean="0">
                <a:solidFill>
                  <a:schemeClr val="tx1">
                    <a:lumMod val="65000"/>
                    <a:lumOff val="3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EZ é </a:t>
            </a:r>
            <a:r>
              <a:rPr lang="pt-BR" sz="4000" b="1" dirty="0" err="1" smtClean="0">
                <a:solidFill>
                  <a:schemeClr val="tx1">
                    <a:lumMod val="65000"/>
                    <a:lumOff val="3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Undecacampeão</a:t>
            </a:r>
            <a:endParaRPr lang="pt-BR" sz="4000" b="1" dirty="0" smtClean="0">
              <a:solidFill>
                <a:schemeClr val="tx1">
                  <a:lumMod val="65000"/>
                  <a:lumOff val="3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pt-BR" sz="24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82778" y="1428736"/>
            <a:ext cx="1952625" cy="236220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ítulo 2"/>
          <p:cNvSpPr>
            <a:spLocks noGrp="1"/>
          </p:cNvSpPr>
          <p:nvPr>
            <p:ph type="subTitle" idx="1"/>
          </p:nvPr>
        </p:nvSpPr>
        <p:spPr>
          <a:xfrm>
            <a:off x="142844" y="86428"/>
            <a:ext cx="8873270" cy="6557282"/>
          </a:xfrm>
        </p:spPr>
        <p:txBody>
          <a:bodyPr>
            <a:noAutofit/>
          </a:bodyPr>
          <a:lstStyle/>
          <a:p>
            <a:r>
              <a:rPr lang="pt-BR" b="1" dirty="0" smtClean="0">
                <a:solidFill>
                  <a:schemeClr val="tx1"/>
                </a:solidFill>
              </a:rPr>
              <a:t>Final: EZ11 </a:t>
            </a:r>
            <a:r>
              <a:rPr lang="pt-BR" b="1" dirty="0" smtClean="0">
                <a:solidFill>
                  <a:schemeClr val="tx1"/>
                </a:solidFill>
              </a:rPr>
              <a:t>X Fugitivos</a:t>
            </a:r>
          </a:p>
          <a:p>
            <a:r>
              <a:rPr lang="pt-BR" sz="700" b="1" dirty="0" smtClean="0">
                <a:solidFill>
                  <a:srgbClr val="663300"/>
                </a:solidFill>
              </a:rPr>
              <a:t/>
            </a:r>
            <a:br>
              <a:rPr lang="pt-BR" sz="700" b="1" dirty="0" smtClean="0">
                <a:solidFill>
                  <a:srgbClr val="663300"/>
                </a:solidFill>
              </a:rPr>
            </a:br>
            <a:r>
              <a:rPr lang="pt-BR" sz="2800" dirty="0" smtClean="0">
                <a:solidFill>
                  <a:srgbClr val="663300"/>
                </a:solidFill>
              </a:rPr>
              <a:t>Clássico </a:t>
            </a:r>
            <a:r>
              <a:rPr lang="pt-BR" sz="2800" dirty="0" smtClean="0">
                <a:solidFill>
                  <a:srgbClr val="663300"/>
                </a:solidFill>
              </a:rPr>
              <a:t>na final valia o 11º título do EZ ou o 7º do Fugitivos, que poderia encostar perigosamente no EZ no ranking de conquistas.  </a:t>
            </a:r>
          </a:p>
          <a:p>
            <a:r>
              <a:rPr lang="pt-BR" sz="2800" dirty="0" smtClean="0">
                <a:solidFill>
                  <a:srgbClr val="663300"/>
                </a:solidFill>
              </a:rPr>
              <a:t>Mas, porém, todavia, contudo, entretanto...</a:t>
            </a:r>
            <a:r>
              <a:rPr lang="pt-BR" sz="2800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DEU EZ11!!!</a:t>
            </a:r>
            <a:endParaRPr lang="pt-BR" sz="2800" dirty="0" smtClean="0">
              <a:solidFill>
                <a:srgbClr val="66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pt-BR" sz="2800" dirty="0" smtClean="0">
                <a:solidFill>
                  <a:srgbClr val="663300"/>
                </a:solidFill>
              </a:rPr>
              <a:t>O </a:t>
            </a:r>
            <a:r>
              <a:rPr lang="pt-BR" sz="2800" dirty="0" smtClean="0">
                <a:solidFill>
                  <a:srgbClr val="663300"/>
                </a:solidFill>
              </a:rPr>
              <a:t>EZ11 </a:t>
            </a:r>
            <a:r>
              <a:rPr lang="pt-BR" sz="2800" dirty="0" smtClean="0">
                <a:solidFill>
                  <a:srgbClr val="663300"/>
                </a:solidFill>
              </a:rPr>
              <a:t>entrou em quadra </a:t>
            </a:r>
            <a:r>
              <a:rPr lang="pt-BR" sz="2800" dirty="0" smtClean="0">
                <a:solidFill>
                  <a:srgbClr val="663300"/>
                </a:solidFill>
              </a:rPr>
              <a:t>com </a:t>
            </a:r>
            <a:r>
              <a:rPr lang="pt-BR" sz="2800" dirty="0" err="1" smtClean="0">
                <a:solidFill>
                  <a:srgbClr val="663300"/>
                </a:solidFill>
              </a:rPr>
              <a:t>Trevi</a:t>
            </a:r>
            <a:r>
              <a:rPr lang="pt-BR" sz="2800" dirty="0" smtClean="0">
                <a:solidFill>
                  <a:srgbClr val="663300"/>
                </a:solidFill>
              </a:rPr>
              <a:t>, </a:t>
            </a:r>
            <a:r>
              <a:rPr lang="pt-BR" sz="2800" dirty="0" err="1" smtClean="0">
                <a:solidFill>
                  <a:srgbClr val="663300"/>
                </a:solidFill>
              </a:rPr>
              <a:t>Claudião</a:t>
            </a:r>
            <a:r>
              <a:rPr lang="pt-BR" sz="2800" dirty="0" smtClean="0">
                <a:solidFill>
                  <a:srgbClr val="663300"/>
                </a:solidFill>
              </a:rPr>
              <a:t>, </a:t>
            </a:r>
            <a:r>
              <a:rPr lang="pt-BR" sz="2800" dirty="0" err="1" smtClean="0">
                <a:solidFill>
                  <a:srgbClr val="663300"/>
                </a:solidFill>
              </a:rPr>
              <a:t>Samy</a:t>
            </a:r>
            <a:r>
              <a:rPr lang="pt-BR" sz="2800" dirty="0" smtClean="0">
                <a:solidFill>
                  <a:srgbClr val="663300"/>
                </a:solidFill>
              </a:rPr>
              <a:t>, </a:t>
            </a:r>
            <a:r>
              <a:rPr lang="pt-BR" sz="2800" dirty="0" err="1" smtClean="0">
                <a:solidFill>
                  <a:srgbClr val="663300"/>
                </a:solidFill>
              </a:rPr>
              <a:t>Alewilliam</a:t>
            </a:r>
            <a:r>
              <a:rPr lang="pt-BR" sz="2800" dirty="0" smtClean="0">
                <a:solidFill>
                  <a:srgbClr val="663300"/>
                </a:solidFill>
              </a:rPr>
              <a:t>, </a:t>
            </a:r>
            <a:r>
              <a:rPr lang="pt-BR" sz="2800" dirty="0" err="1" smtClean="0">
                <a:solidFill>
                  <a:srgbClr val="663300"/>
                </a:solidFill>
              </a:rPr>
              <a:t>Tiaguinho</a:t>
            </a:r>
            <a:r>
              <a:rPr lang="pt-BR" sz="2800" dirty="0" smtClean="0">
                <a:solidFill>
                  <a:srgbClr val="663300"/>
                </a:solidFill>
              </a:rPr>
              <a:t>, Teco e </a:t>
            </a:r>
            <a:r>
              <a:rPr lang="pt-BR" sz="2800" dirty="0" err="1" smtClean="0">
                <a:solidFill>
                  <a:srgbClr val="663300"/>
                </a:solidFill>
              </a:rPr>
              <a:t>Mirala</a:t>
            </a:r>
            <a:r>
              <a:rPr lang="pt-BR" sz="2800" dirty="0" smtClean="0">
                <a:solidFill>
                  <a:srgbClr val="663300"/>
                </a:solidFill>
              </a:rPr>
              <a:t>.</a:t>
            </a:r>
          </a:p>
          <a:p>
            <a:r>
              <a:rPr lang="pt-BR" sz="2800" dirty="0" smtClean="0">
                <a:solidFill>
                  <a:srgbClr val="663300"/>
                </a:solidFill>
              </a:rPr>
              <a:t>No banco estavam </a:t>
            </a:r>
            <a:r>
              <a:rPr lang="pt-BR" sz="2800" dirty="0" err="1" smtClean="0">
                <a:solidFill>
                  <a:srgbClr val="663300"/>
                </a:solidFill>
              </a:rPr>
              <a:t>Neno</a:t>
            </a:r>
            <a:r>
              <a:rPr lang="pt-BR" sz="2800" dirty="0" smtClean="0">
                <a:solidFill>
                  <a:srgbClr val="663300"/>
                </a:solidFill>
              </a:rPr>
              <a:t>, Bruninho, Dino, Nando, </a:t>
            </a:r>
            <a:r>
              <a:rPr lang="pt-BR" sz="2800" dirty="0" err="1" smtClean="0">
                <a:solidFill>
                  <a:srgbClr val="663300"/>
                </a:solidFill>
              </a:rPr>
              <a:t>Guna</a:t>
            </a:r>
            <a:r>
              <a:rPr lang="pt-BR" sz="2800" dirty="0" smtClean="0">
                <a:solidFill>
                  <a:srgbClr val="663300"/>
                </a:solidFill>
              </a:rPr>
              <a:t> </a:t>
            </a:r>
            <a:r>
              <a:rPr lang="pt-BR" sz="2800" dirty="0" smtClean="0">
                <a:solidFill>
                  <a:srgbClr val="663300"/>
                </a:solidFill>
              </a:rPr>
              <a:t>e Tieta. Não puderam jogar: </a:t>
            </a:r>
            <a:r>
              <a:rPr lang="pt-BR" sz="2800" dirty="0" err="1" smtClean="0">
                <a:solidFill>
                  <a:srgbClr val="663300"/>
                </a:solidFill>
              </a:rPr>
              <a:t>Teleno</a:t>
            </a:r>
            <a:r>
              <a:rPr lang="pt-BR" sz="2800" dirty="0" smtClean="0">
                <a:solidFill>
                  <a:srgbClr val="663300"/>
                </a:solidFill>
              </a:rPr>
              <a:t>, Apolo e </a:t>
            </a:r>
            <a:r>
              <a:rPr lang="pt-BR" sz="2800" dirty="0" err="1" smtClean="0">
                <a:solidFill>
                  <a:srgbClr val="663300"/>
                </a:solidFill>
              </a:rPr>
              <a:t>Siarra</a:t>
            </a:r>
            <a:r>
              <a:rPr lang="pt-BR" sz="2800" dirty="0" smtClean="0">
                <a:solidFill>
                  <a:srgbClr val="663300"/>
                </a:solidFill>
              </a:rPr>
              <a:t>.</a:t>
            </a:r>
          </a:p>
          <a:p>
            <a:r>
              <a:rPr lang="pt-BR" sz="2800" dirty="0" smtClean="0">
                <a:solidFill>
                  <a:srgbClr val="663300"/>
                </a:solidFill>
              </a:rPr>
              <a:t>Na torcida, Mau</a:t>
            </a:r>
            <a:r>
              <a:rPr lang="pt-BR" sz="2800" dirty="0" smtClean="0">
                <a:solidFill>
                  <a:srgbClr val="663300"/>
                </a:solidFill>
              </a:rPr>
              <a:t>, Mari, JP, Malu, </a:t>
            </a:r>
            <a:r>
              <a:rPr lang="pt-BR" sz="2800" dirty="0" smtClean="0">
                <a:solidFill>
                  <a:srgbClr val="663300"/>
                </a:solidFill>
              </a:rPr>
              <a:t>Pai do morto (torceu pra nós, certeza), </a:t>
            </a:r>
            <a:r>
              <a:rPr lang="pt-BR" sz="2800" dirty="0" err="1" smtClean="0">
                <a:solidFill>
                  <a:srgbClr val="663300"/>
                </a:solidFill>
              </a:rPr>
              <a:t>Maurão</a:t>
            </a:r>
            <a:r>
              <a:rPr lang="pt-BR" sz="2800" dirty="0" smtClean="0">
                <a:solidFill>
                  <a:srgbClr val="663300"/>
                </a:solidFill>
              </a:rPr>
              <a:t>, </a:t>
            </a:r>
            <a:r>
              <a:rPr lang="pt-BR" sz="2800" dirty="0" err="1" smtClean="0">
                <a:solidFill>
                  <a:srgbClr val="663300"/>
                </a:solidFill>
              </a:rPr>
              <a:t>Siarra</a:t>
            </a:r>
            <a:r>
              <a:rPr lang="pt-BR" sz="2800" dirty="0" smtClean="0">
                <a:solidFill>
                  <a:srgbClr val="663300"/>
                </a:solidFill>
              </a:rPr>
              <a:t>, Carla </a:t>
            </a:r>
            <a:r>
              <a:rPr lang="pt-BR" sz="2800" dirty="0" smtClean="0">
                <a:solidFill>
                  <a:srgbClr val="663300"/>
                </a:solidFill>
              </a:rPr>
              <a:t>Trevisan, </a:t>
            </a:r>
            <a:r>
              <a:rPr lang="pt-BR" sz="2800" dirty="0" smtClean="0">
                <a:solidFill>
                  <a:srgbClr val="663300"/>
                </a:solidFill>
              </a:rPr>
              <a:t>Junca e </a:t>
            </a:r>
            <a:r>
              <a:rPr lang="pt-BR" sz="2800" dirty="0" err="1" smtClean="0">
                <a:solidFill>
                  <a:srgbClr val="663300"/>
                </a:solidFill>
              </a:rPr>
              <a:t>Renatão</a:t>
            </a:r>
            <a:r>
              <a:rPr lang="pt-BR" sz="2800" dirty="0" smtClean="0">
                <a:solidFill>
                  <a:srgbClr val="663300"/>
                </a:solidFill>
              </a:rPr>
              <a:t> foram fundamentais para manter o time ligado e botar uma pressão na </a:t>
            </a:r>
            <a:r>
              <a:rPr lang="pt-BR" sz="2800" dirty="0" err="1" smtClean="0">
                <a:solidFill>
                  <a:srgbClr val="663300"/>
                </a:solidFill>
              </a:rPr>
              <a:t>juizada</a:t>
            </a:r>
            <a:r>
              <a:rPr lang="pt-BR" sz="2800" dirty="0" smtClean="0">
                <a:solidFill>
                  <a:srgbClr val="663300"/>
                </a:solidFill>
              </a:rPr>
              <a:t>, que teimou em tentar complicar, mas não conseguiu.</a:t>
            </a:r>
            <a:endParaRPr lang="pt-BR" sz="2800" dirty="0" smtClean="0">
              <a:solidFill>
                <a:srgbClr val="6633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457200" y="71414"/>
            <a:ext cx="8229600" cy="868346"/>
          </a:xfrm>
        </p:spPr>
        <p:txBody>
          <a:bodyPr/>
          <a:lstStyle/>
          <a:p>
            <a:r>
              <a:rPr lang="pt-BR" dirty="0" err="1" smtClean="0"/>
              <a:t>Highlights</a:t>
            </a:r>
            <a:endParaRPr lang="pt-BR" dirty="0"/>
          </a:p>
        </p:txBody>
      </p:sp>
      <p:sp>
        <p:nvSpPr>
          <p:cNvPr id="3" name="Espaço Reservado para Conteúdo 2"/>
          <p:cNvSpPr>
            <a:spLocks noGrp="1"/>
          </p:cNvSpPr>
          <p:nvPr>
            <p:ph idx="1"/>
          </p:nvPr>
        </p:nvSpPr>
        <p:spPr>
          <a:xfrm>
            <a:off x="357158" y="1000108"/>
            <a:ext cx="8786842" cy="5786478"/>
          </a:xfrm>
        </p:spPr>
        <p:txBody>
          <a:bodyPr>
            <a:normAutofit fontScale="70000" lnSpcReduction="20000"/>
          </a:bodyPr>
          <a:lstStyle/>
          <a:p>
            <a:pPr marL="449263" indent="-449263">
              <a:spcBef>
                <a:spcPts val="1200"/>
              </a:spcBef>
              <a:buFont typeface="Wingdings" pitchFamily="2" charset="2"/>
              <a:buChar char="ü"/>
            </a:pPr>
            <a:r>
              <a:rPr lang="pt-BR" dirty="0" smtClean="0">
                <a:solidFill>
                  <a:srgbClr val="663300"/>
                </a:solidFill>
              </a:rPr>
              <a:t>EZ começa o jogo </a:t>
            </a:r>
            <a:r>
              <a:rPr lang="pt-BR" dirty="0" smtClean="0">
                <a:solidFill>
                  <a:srgbClr val="663300"/>
                </a:solidFill>
              </a:rPr>
              <a:t>melhor e </a:t>
            </a:r>
            <a:r>
              <a:rPr lang="pt-BR" dirty="0" smtClean="0">
                <a:solidFill>
                  <a:srgbClr val="663300"/>
                </a:solidFill>
              </a:rPr>
              <a:t>domina 1º </a:t>
            </a:r>
            <a:r>
              <a:rPr lang="pt-BR" dirty="0" smtClean="0">
                <a:solidFill>
                  <a:srgbClr val="663300"/>
                </a:solidFill>
              </a:rPr>
              <a:t>tempo</a:t>
            </a:r>
          </a:p>
          <a:p>
            <a:pPr marL="449263" indent="-449263">
              <a:spcBef>
                <a:spcPts val="1200"/>
              </a:spcBef>
              <a:buFont typeface="Wingdings" pitchFamily="2" charset="2"/>
              <a:buChar char="ü"/>
            </a:pPr>
            <a:r>
              <a:rPr lang="pt-BR" dirty="0" smtClean="0">
                <a:solidFill>
                  <a:srgbClr val="663300"/>
                </a:solidFill>
              </a:rPr>
              <a:t>Intervalo de jogo: EZ 2 x 0 Fugitivos, tudo parecia encaminhar para uma vitória tranqüila</a:t>
            </a:r>
          </a:p>
          <a:p>
            <a:pPr marL="449263" indent="-449263">
              <a:spcBef>
                <a:spcPts val="1200"/>
              </a:spcBef>
              <a:buFont typeface="Wingdings" pitchFamily="2" charset="2"/>
              <a:buChar char="ü"/>
            </a:pPr>
            <a:r>
              <a:rPr lang="pt-BR" dirty="0" smtClean="0">
                <a:solidFill>
                  <a:srgbClr val="663300"/>
                </a:solidFill>
              </a:rPr>
              <a:t>Fugitivos volta melhor para o 2º tempo e empata em 5 minutos</a:t>
            </a:r>
          </a:p>
          <a:p>
            <a:pPr marL="449263" indent="-449263">
              <a:spcBef>
                <a:spcPts val="1200"/>
              </a:spcBef>
              <a:buFont typeface="Wingdings" pitchFamily="2" charset="2"/>
              <a:buChar char="ü"/>
            </a:pPr>
            <a:r>
              <a:rPr lang="pt-BR" dirty="0" err="1" smtClean="0">
                <a:solidFill>
                  <a:srgbClr val="663300"/>
                </a:solidFill>
              </a:rPr>
              <a:t>Juizão</a:t>
            </a:r>
            <a:r>
              <a:rPr lang="pt-BR" dirty="0" smtClean="0">
                <a:solidFill>
                  <a:srgbClr val="663300"/>
                </a:solidFill>
              </a:rPr>
              <a:t> dava tudo e mais um pouco pros caras, carregando o EZ de faltas</a:t>
            </a:r>
          </a:p>
          <a:p>
            <a:pPr marL="449263" indent="-449263">
              <a:spcBef>
                <a:spcPts val="1200"/>
              </a:spcBef>
              <a:buFont typeface="Wingdings" pitchFamily="2" charset="2"/>
              <a:buChar char="ü"/>
            </a:pPr>
            <a:r>
              <a:rPr lang="pt-BR" dirty="0" smtClean="0">
                <a:solidFill>
                  <a:srgbClr val="663300"/>
                </a:solidFill>
              </a:rPr>
              <a:t>EZ fica pendurado com 5 faltas logo aos 10 do 2º tempo</a:t>
            </a:r>
          </a:p>
          <a:p>
            <a:pPr marL="449263" indent="-449263">
              <a:spcBef>
                <a:spcPts val="1200"/>
              </a:spcBef>
              <a:buFont typeface="Wingdings" pitchFamily="2" charset="2"/>
              <a:buChar char="ü"/>
            </a:pPr>
            <a:r>
              <a:rPr lang="pt-BR" dirty="0" smtClean="0">
                <a:solidFill>
                  <a:srgbClr val="663300"/>
                </a:solidFill>
              </a:rPr>
              <a:t>Fugitivos vira o placar num </a:t>
            </a:r>
            <a:r>
              <a:rPr lang="pt-BR" dirty="0" err="1" smtClean="0">
                <a:solidFill>
                  <a:srgbClr val="663300"/>
                </a:solidFill>
              </a:rPr>
              <a:t>shoot-out</a:t>
            </a:r>
            <a:r>
              <a:rPr lang="pt-BR" dirty="0" smtClean="0">
                <a:solidFill>
                  <a:srgbClr val="663300"/>
                </a:solidFill>
              </a:rPr>
              <a:t> (6ª falta)</a:t>
            </a:r>
            <a:endParaRPr lang="pt-BR" dirty="0" smtClean="0">
              <a:solidFill>
                <a:srgbClr val="663300"/>
              </a:solidFill>
            </a:endParaRPr>
          </a:p>
          <a:p>
            <a:pPr marL="449263" indent="-449263">
              <a:spcBef>
                <a:spcPts val="1200"/>
              </a:spcBef>
              <a:buFont typeface="Wingdings" pitchFamily="2" charset="2"/>
              <a:buChar char="ü"/>
            </a:pPr>
            <a:r>
              <a:rPr lang="pt-BR" dirty="0" smtClean="0">
                <a:solidFill>
                  <a:srgbClr val="663300"/>
                </a:solidFill>
              </a:rPr>
              <a:t>Teco </a:t>
            </a:r>
            <a:r>
              <a:rPr lang="pt-BR" dirty="0" smtClean="0">
                <a:solidFill>
                  <a:srgbClr val="663300"/>
                </a:solidFill>
              </a:rPr>
              <a:t>faz seu 3º gol, empata a partida e é expulso na comemoração</a:t>
            </a:r>
          </a:p>
          <a:p>
            <a:pPr marL="449263" indent="-449263">
              <a:spcBef>
                <a:spcPts val="1200"/>
              </a:spcBef>
              <a:buFont typeface="Wingdings" pitchFamily="2" charset="2"/>
              <a:buChar char="ü"/>
            </a:pPr>
            <a:r>
              <a:rPr lang="pt-BR" dirty="0" smtClean="0">
                <a:solidFill>
                  <a:srgbClr val="663300"/>
                </a:solidFill>
              </a:rPr>
              <a:t>Na prorrogação os 2 times pareciam cansados e atacaram pouco</a:t>
            </a:r>
          </a:p>
          <a:p>
            <a:pPr marL="449263" indent="-449263">
              <a:spcBef>
                <a:spcPts val="1200"/>
              </a:spcBef>
              <a:buFont typeface="Wingdings" pitchFamily="2" charset="2"/>
              <a:buChar char="ü"/>
            </a:pPr>
            <a:r>
              <a:rPr lang="pt-BR" dirty="0" smtClean="0">
                <a:solidFill>
                  <a:srgbClr val="663300"/>
                </a:solidFill>
              </a:rPr>
              <a:t>Pênaltis </a:t>
            </a:r>
            <a:r>
              <a:rPr lang="pt-BR" dirty="0" smtClean="0">
                <a:solidFill>
                  <a:srgbClr val="663300"/>
                </a:solidFill>
                <a:sym typeface="Wingdings" pitchFamily="2" charset="2"/>
              </a:rPr>
              <a:t> </a:t>
            </a:r>
            <a:r>
              <a:rPr lang="pt-BR" dirty="0" err="1" smtClean="0">
                <a:solidFill>
                  <a:srgbClr val="663300"/>
                </a:solidFill>
                <a:sym typeface="Wingdings" pitchFamily="2" charset="2"/>
              </a:rPr>
              <a:t>Trevi</a:t>
            </a:r>
            <a:r>
              <a:rPr lang="pt-BR" dirty="0" smtClean="0">
                <a:solidFill>
                  <a:srgbClr val="663300"/>
                </a:solidFill>
                <a:sym typeface="Wingdings" pitchFamily="2" charset="2"/>
              </a:rPr>
              <a:t> pega cobrança do Cuiabá. </a:t>
            </a:r>
            <a:r>
              <a:rPr lang="pt-BR" dirty="0" err="1" smtClean="0">
                <a:solidFill>
                  <a:srgbClr val="663300"/>
                </a:solidFill>
                <a:sym typeface="Wingdings" pitchFamily="2" charset="2"/>
              </a:rPr>
              <a:t>Claudião</a:t>
            </a:r>
            <a:r>
              <a:rPr lang="pt-BR" dirty="0" smtClean="0">
                <a:solidFill>
                  <a:srgbClr val="663300"/>
                </a:solidFill>
                <a:sym typeface="Wingdings" pitchFamily="2" charset="2"/>
              </a:rPr>
              <a:t>, </a:t>
            </a:r>
            <a:r>
              <a:rPr lang="pt-BR" dirty="0" err="1" smtClean="0">
                <a:solidFill>
                  <a:srgbClr val="663300"/>
                </a:solidFill>
                <a:sym typeface="Wingdings" pitchFamily="2" charset="2"/>
              </a:rPr>
              <a:t>Tiaguinho</a:t>
            </a:r>
            <a:r>
              <a:rPr lang="pt-BR" dirty="0" smtClean="0">
                <a:solidFill>
                  <a:srgbClr val="663300"/>
                </a:solidFill>
                <a:sym typeface="Wingdings" pitchFamily="2" charset="2"/>
              </a:rPr>
              <a:t> e </a:t>
            </a:r>
            <a:r>
              <a:rPr lang="pt-BR" dirty="0" err="1" smtClean="0">
                <a:solidFill>
                  <a:srgbClr val="663300"/>
                </a:solidFill>
                <a:sym typeface="Wingdings" pitchFamily="2" charset="2"/>
              </a:rPr>
              <a:t>Mirala</a:t>
            </a:r>
            <a:r>
              <a:rPr lang="pt-BR" dirty="0" smtClean="0">
                <a:solidFill>
                  <a:srgbClr val="663300"/>
                </a:solidFill>
                <a:sym typeface="Wingdings" pitchFamily="2" charset="2"/>
              </a:rPr>
              <a:t> marcam e dão título ao EZ</a:t>
            </a:r>
          </a:p>
          <a:p>
            <a:pPr marL="449263" indent="-449263">
              <a:spcBef>
                <a:spcPts val="1200"/>
              </a:spcBef>
              <a:buFont typeface="Wingdings" pitchFamily="2" charset="2"/>
              <a:buChar char="ü"/>
            </a:pPr>
            <a:r>
              <a:rPr lang="pt-BR" dirty="0" smtClean="0">
                <a:solidFill>
                  <a:srgbClr val="663300"/>
                </a:solidFill>
                <a:sym typeface="Wingdings" pitchFamily="2" charset="2"/>
              </a:rPr>
              <a:t>Teco leva os troféus de “artilheiro” e “craque” do campeonato (ou melhor, deveria levar, pois um dos troféus foi simplesmente ROUBADO do local. Isso mesmo... ROUBADO. Inacreditável!!!</a:t>
            </a:r>
          </a:p>
          <a:p>
            <a:pPr marL="449263" indent="-449263">
              <a:spcBef>
                <a:spcPts val="1200"/>
              </a:spcBef>
              <a:buFont typeface="Wingdings" pitchFamily="2" charset="2"/>
              <a:buChar char="ü"/>
            </a:pPr>
            <a:r>
              <a:rPr lang="pt-BR" dirty="0" err="1" smtClean="0">
                <a:solidFill>
                  <a:srgbClr val="663300"/>
                </a:solidFill>
                <a:sym typeface="Wingdings" pitchFamily="2" charset="2"/>
              </a:rPr>
              <a:t>Trevi</a:t>
            </a:r>
            <a:r>
              <a:rPr lang="pt-BR" dirty="0" smtClean="0">
                <a:solidFill>
                  <a:srgbClr val="663300"/>
                </a:solidFill>
                <a:sym typeface="Wingdings" pitchFamily="2" charset="2"/>
              </a:rPr>
              <a:t> é eleito “melhor goleiro”, merecido!</a:t>
            </a:r>
            <a:endParaRPr lang="pt-BR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upo 43"/>
          <p:cNvGrpSpPr/>
          <p:nvPr/>
        </p:nvGrpSpPr>
        <p:grpSpPr>
          <a:xfrm>
            <a:off x="116408" y="0"/>
            <a:ext cx="8884748" cy="6858795"/>
            <a:chOff x="116408" y="0"/>
            <a:chExt cx="8884748" cy="6858795"/>
          </a:xfrm>
        </p:grpSpPr>
        <p:sp>
          <p:nvSpPr>
            <p:cNvPr id="5" name="Retângulo 4"/>
            <p:cNvSpPr/>
            <p:nvPr/>
          </p:nvSpPr>
          <p:spPr>
            <a:xfrm>
              <a:off x="659454" y="0"/>
              <a:ext cx="7743183" cy="6858000"/>
            </a:xfrm>
            <a:prstGeom prst="rect">
              <a:avLst/>
            </a:prstGeom>
            <a:solidFill>
              <a:srgbClr val="00B050"/>
            </a:solidFill>
            <a:ln w="2222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4" name="Retângulo 3"/>
            <p:cNvSpPr/>
            <p:nvPr/>
          </p:nvSpPr>
          <p:spPr>
            <a:xfrm>
              <a:off x="659454" y="1571612"/>
              <a:ext cx="1743929" cy="3786214"/>
            </a:xfrm>
            <a:prstGeom prst="rect">
              <a:avLst/>
            </a:prstGeom>
            <a:noFill/>
            <a:ln w="2222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6" name="Arco 5"/>
            <p:cNvSpPr/>
            <p:nvPr/>
          </p:nvSpPr>
          <p:spPr>
            <a:xfrm>
              <a:off x="2194139" y="2500306"/>
              <a:ext cx="558067" cy="1785950"/>
            </a:xfrm>
            <a:prstGeom prst="arc">
              <a:avLst>
                <a:gd name="adj1" fmla="val 16029877"/>
                <a:gd name="adj2" fmla="val 5486656"/>
              </a:avLst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9" name="Retângulo 8"/>
            <p:cNvSpPr/>
            <p:nvPr/>
          </p:nvSpPr>
          <p:spPr>
            <a:xfrm>
              <a:off x="6658708" y="1643050"/>
              <a:ext cx="1743929" cy="3786214"/>
            </a:xfrm>
            <a:prstGeom prst="rect">
              <a:avLst/>
            </a:prstGeom>
            <a:noFill/>
            <a:ln w="2222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10" name="Arco 9"/>
            <p:cNvSpPr/>
            <p:nvPr/>
          </p:nvSpPr>
          <p:spPr>
            <a:xfrm flipH="1">
              <a:off x="6379674" y="2571744"/>
              <a:ext cx="447826" cy="1785950"/>
            </a:xfrm>
            <a:prstGeom prst="arc">
              <a:avLst>
                <a:gd name="adj1" fmla="val 16029877"/>
                <a:gd name="adj2" fmla="val 5486656"/>
              </a:avLst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cxnSp>
          <p:nvCxnSpPr>
            <p:cNvPr id="12" name="Conector reto 11"/>
            <p:cNvCxnSpPr>
              <a:stCxn id="5" idx="0"/>
              <a:endCxn id="5" idx="2"/>
            </p:cNvCxnSpPr>
            <p:nvPr/>
          </p:nvCxnSpPr>
          <p:spPr>
            <a:xfrm rot="16200000" flipH="1">
              <a:off x="1102045" y="3429019"/>
              <a:ext cx="6858000" cy="1551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Elipse 12"/>
            <p:cNvSpPr/>
            <p:nvPr/>
          </p:nvSpPr>
          <p:spPr>
            <a:xfrm>
              <a:off x="3929058" y="2643182"/>
              <a:ext cx="1214446" cy="1214446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grpSp>
          <p:nvGrpSpPr>
            <p:cNvPr id="3" name="Grupo 23"/>
            <p:cNvGrpSpPr/>
            <p:nvPr/>
          </p:nvGrpSpPr>
          <p:grpSpPr>
            <a:xfrm>
              <a:off x="116408" y="1928802"/>
              <a:ext cx="558036" cy="2714644"/>
              <a:chOff x="-786644" y="1857364"/>
              <a:chExt cx="786644" cy="2714644"/>
            </a:xfrm>
          </p:grpSpPr>
          <p:cxnSp>
            <p:nvCxnSpPr>
              <p:cNvPr id="17" name="Conector reto 16"/>
              <p:cNvCxnSpPr/>
              <p:nvPr/>
            </p:nvCxnSpPr>
            <p:spPr>
              <a:xfrm rot="10800000">
                <a:off x="-785850" y="1872354"/>
                <a:ext cx="785850" cy="571504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Conector reto 17"/>
              <p:cNvCxnSpPr/>
              <p:nvPr/>
            </p:nvCxnSpPr>
            <p:spPr>
              <a:xfrm rot="10800000">
                <a:off x="-785850" y="4000504"/>
                <a:ext cx="785850" cy="571504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Conector reto 18"/>
              <p:cNvCxnSpPr/>
              <p:nvPr/>
            </p:nvCxnSpPr>
            <p:spPr>
              <a:xfrm rot="5400000" flipH="1" flipV="1">
                <a:off x="-1864915" y="2935635"/>
                <a:ext cx="2158130" cy="1588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7" name="Grupo 24"/>
            <p:cNvGrpSpPr/>
            <p:nvPr/>
          </p:nvGrpSpPr>
          <p:grpSpPr>
            <a:xfrm flipH="1">
              <a:off x="8387999" y="1857364"/>
              <a:ext cx="613157" cy="2714644"/>
              <a:chOff x="-786644" y="1857364"/>
              <a:chExt cx="786644" cy="2714644"/>
            </a:xfrm>
          </p:grpSpPr>
          <p:cxnSp>
            <p:nvCxnSpPr>
              <p:cNvPr id="26" name="Conector reto 25"/>
              <p:cNvCxnSpPr/>
              <p:nvPr/>
            </p:nvCxnSpPr>
            <p:spPr>
              <a:xfrm rot="10800000">
                <a:off x="-785850" y="1872354"/>
                <a:ext cx="785850" cy="571504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" name="Conector reto 26"/>
              <p:cNvCxnSpPr/>
              <p:nvPr/>
            </p:nvCxnSpPr>
            <p:spPr>
              <a:xfrm rot="10800000">
                <a:off x="-785850" y="4000504"/>
                <a:ext cx="785850" cy="571504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Conector reto 27"/>
              <p:cNvCxnSpPr/>
              <p:nvPr/>
            </p:nvCxnSpPr>
            <p:spPr>
              <a:xfrm rot="5400000" flipH="1" flipV="1">
                <a:off x="-1864915" y="2935635"/>
                <a:ext cx="2158130" cy="1588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33" name="Retângulo de cantos arredondados 32"/>
          <p:cNvSpPr/>
          <p:nvPr/>
        </p:nvSpPr>
        <p:spPr>
          <a:xfrm>
            <a:off x="2928926" y="3786190"/>
            <a:ext cx="684000" cy="285752"/>
          </a:xfrm>
          <a:prstGeom prst="roundRect">
            <a:avLst/>
          </a:prstGeom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b="1" dirty="0" smtClean="0"/>
              <a:t>MIR</a:t>
            </a:r>
            <a:endParaRPr lang="pt-BR" b="1" dirty="0"/>
          </a:p>
        </p:txBody>
      </p:sp>
      <p:sp>
        <p:nvSpPr>
          <p:cNvPr id="21" name="Retângulo 20"/>
          <p:cNvSpPr/>
          <p:nvPr/>
        </p:nvSpPr>
        <p:spPr>
          <a:xfrm>
            <a:off x="2842298" y="4071942"/>
            <a:ext cx="857256" cy="28575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b="1" dirty="0" err="1" smtClean="0"/>
              <a:t>Mirala</a:t>
            </a:r>
            <a:endParaRPr lang="pt-BR" b="1" dirty="0"/>
          </a:p>
        </p:txBody>
      </p:sp>
      <p:sp>
        <p:nvSpPr>
          <p:cNvPr id="22" name="Retângulo de cantos arredondados 21"/>
          <p:cNvSpPr/>
          <p:nvPr/>
        </p:nvSpPr>
        <p:spPr>
          <a:xfrm>
            <a:off x="2515488" y="2071678"/>
            <a:ext cx="684000" cy="285752"/>
          </a:xfrm>
          <a:prstGeom prst="roundRect">
            <a:avLst/>
          </a:prstGeom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b="1" dirty="0" smtClean="0"/>
              <a:t>TEC</a:t>
            </a:r>
            <a:endParaRPr lang="pt-BR" b="1" dirty="0"/>
          </a:p>
        </p:txBody>
      </p:sp>
      <p:sp>
        <p:nvSpPr>
          <p:cNvPr id="23" name="Retângulo 22"/>
          <p:cNvSpPr/>
          <p:nvPr/>
        </p:nvSpPr>
        <p:spPr>
          <a:xfrm>
            <a:off x="2428860" y="2357430"/>
            <a:ext cx="857256" cy="28575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b="1" dirty="0" smtClean="0"/>
              <a:t>Teco</a:t>
            </a:r>
            <a:endParaRPr lang="pt-BR" b="1" dirty="0"/>
          </a:p>
        </p:txBody>
      </p:sp>
      <p:sp>
        <p:nvSpPr>
          <p:cNvPr id="24" name="Retângulo de cantos arredondados 23"/>
          <p:cNvSpPr/>
          <p:nvPr/>
        </p:nvSpPr>
        <p:spPr>
          <a:xfrm>
            <a:off x="4444314" y="4214818"/>
            <a:ext cx="684000" cy="285752"/>
          </a:xfrm>
          <a:prstGeom prst="roundRect">
            <a:avLst/>
          </a:prstGeom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b="1" dirty="0" smtClean="0"/>
              <a:t>SAM</a:t>
            </a:r>
            <a:endParaRPr lang="pt-BR" b="1" dirty="0"/>
          </a:p>
        </p:txBody>
      </p:sp>
      <p:sp>
        <p:nvSpPr>
          <p:cNvPr id="25" name="Retângulo 24"/>
          <p:cNvSpPr/>
          <p:nvPr/>
        </p:nvSpPr>
        <p:spPr>
          <a:xfrm>
            <a:off x="4357686" y="4500570"/>
            <a:ext cx="857256" cy="28575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b="1" dirty="0" err="1" smtClean="0"/>
              <a:t>Samy</a:t>
            </a:r>
            <a:endParaRPr lang="pt-BR" b="1" dirty="0"/>
          </a:p>
        </p:txBody>
      </p:sp>
      <p:sp>
        <p:nvSpPr>
          <p:cNvPr id="29" name="Retângulo de cantos arredondados 28"/>
          <p:cNvSpPr/>
          <p:nvPr/>
        </p:nvSpPr>
        <p:spPr>
          <a:xfrm>
            <a:off x="4459304" y="2071678"/>
            <a:ext cx="684000" cy="285752"/>
          </a:xfrm>
          <a:prstGeom prst="roundRect">
            <a:avLst/>
          </a:prstGeom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b="1" dirty="0" smtClean="0"/>
              <a:t>TIA</a:t>
            </a:r>
            <a:endParaRPr lang="pt-BR" b="1" dirty="0"/>
          </a:p>
        </p:txBody>
      </p:sp>
      <p:sp>
        <p:nvSpPr>
          <p:cNvPr id="30" name="Retângulo 29"/>
          <p:cNvSpPr/>
          <p:nvPr/>
        </p:nvSpPr>
        <p:spPr>
          <a:xfrm>
            <a:off x="4372676" y="2357430"/>
            <a:ext cx="857256" cy="28575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b="1" dirty="0" smtClean="0"/>
              <a:t>Tiago</a:t>
            </a:r>
            <a:endParaRPr lang="pt-BR" b="1" dirty="0"/>
          </a:p>
        </p:txBody>
      </p:sp>
      <p:sp>
        <p:nvSpPr>
          <p:cNvPr id="31" name="Retângulo de cantos arredondados 30"/>
          <p:cNvSpPr/>
          <p:nvPr/>
        </p:nvSpPr>
        <p:spPr>
          <a:xfrm>
            <a:off x="5908793" y="2143116"/>
            <a:ext cx="684000" cy="285752"/>
          </a:xfrm>
          <a:prstGeom prst="roundRect">
            <a:avLst/>
          </a:prstGeom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b="1" dirty="0" smtClean="0"/>
              <a:t>CLA</a:t>
            </a:r>
            <a:endParaRPr lang="pt-BR" b="1" dirty="0"/>
          </a:p>
        </p:txBody>
      </p:sp>
      <p:sp>
        <p:nvSpPr>
          <p:cNvPr id="32" name="Retângulo 31"/>
          <p:cNvSpPr/>
          <p:nvPr/>
        </p:nvSpPr>
        <p:spPr>
          <a:xfrm>
            <a:off x="5715008" y="2428868"/>
            <a:ext cx="1071570" cy="3571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b="1" dirty="0" err="1" smtClean="0"/>
              <a:t>Claudião</a:t>
            </a:r>
            <a:endParaRPr lang="pt-BR" b="1" dirty="0"/>
          </a:p>
        </p:txBody>
      </p:sp>
      <p:sp>
        <p:nvSpPr>
          <p:cNvPr id="34" name="Retângulo de cantos arredondados 33"/>
          <p:cNvSpPr/>
          <p:nvPr/>
        </p:nvSpPr>
        <p:spPr>
          <a:xfrm>
            <a:off x="6429388" y="3786190"/>
            <a:ext cx="684000" cy="285752"/>
          </a:xfrm>
          <a:prstGeom prst="roundRect">
            <a:avLst/>
          </a:prstGeom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b="1" dirty="0" smtClean="0"/>
              <a:t>ALE</a:t>
            </a:r>
            <a:endParaRPr lang="pt-BR" b="1" dirty="0"/>
          </a:p>
        </p:txBody>
      </p:sp>
      <p:sp>
        <p:nvSpPr>
          <p:cNvPr id="35" name="Retângulo 34"/>
          <p:cNvSpPr/>
          <p:nvPr/>
        </p:nvSpPr>
        <p:spPr>
          <a:xfrm>
            <a:off x="6072198" y="4071942"/>
            <a:ext cx="1428760" cy="28575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b="1" dirty="0" err="1" smtClean="0"/>
              <a:t>Alewilliam</a:t>
            </a:r>
            <a:endParaRPr lang="pt-BR" b="1" dirty="0"/>
          </a:p>
        </p:txBody>
      </p:sp>
      <p:sp>
        <p:nvSpPr>
          <p:cNvPr id="36" name="Retângulo de cantos arredondados 35"/>
          <p:cNvSpPr/>
          <p:nvPr/>
        </p:nvSpPr>
        <p:spPr>
          <a:xfrm>
            <a:off x="8373372" y="5857892"/>
            <a:ext cx="684000" cy="285752"/>
          </a:xfrm>
          <a:prstGeom prst="roundRect">
            <a:avLst/>
          </a:prstGeom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b="1" dirty="0" smtClean="0"/>
              <a:t>BRU</a:t>
            </a:r>
            <a:endParaRPr lang="pt-BR" b="1" dirty="0"/>
          </a:p>
        </p:txBody>
      </p:sp>
      <p:sp>
        <p:nvSpPr>
          <p:cNvPr id="37" name="Retângulo 36"/>
          <p:cNvSpPr/>
          <p:nvPr/>
        </p:nvSpPr>
        <p:spPr>
          <a:xfrm>
            <a:off x="8143932" y="6109678"/>
            <a:ext cx="1142976" cy="31971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Bruninho</a:t>
            </a:r>
            <a:endParaRPr lang="pt-BR" b="1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38" name="Retângulo de cantos arredondados 37"/>
          <p:cNvSpPr/>
          <p:nvPr/>
        </p:nvSpPr>
        <p:spPr>
          <a:xfrm>
            <a:off x="7587586" y="2857496"/>
            <a:ext cx="684000" cy="285752"/>
          </a:xfrm>
          <a:prstGeom prst="roundRect">
            <a:avLst/>
          </a:prstGeom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b="1" dirty="0" smtClean="0"/>
              <a:t>TRE</a:t>
            </a:r>
            <a:endParaRPr lang="pt-BR" b="1" dirty="0"/>
          </a:p>
        </p:txBody>
      </p:sp>
      <p:sp>
        <p:nvSpPr>
          <p:cNvPr id="39" name="Retângulo 38"/>
          <p:cNvSpPr/>
          <p:nvPr/>
        </p:nvSpPr>
        <p:spPr>
          <a:xfrm>
            <a:off x="7500958" y="3143248"/>
            <a:ext cx="857256" cy="28575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b="1" dirty="0" err="1" smtClean="0"/>
              <a:t>Trevi</a:t>
            </a:r>
            <a:endParaRPr lang="pt-BR" b="1" dirty="0"/>
          </a:p>
        </p:txBody>
      </p:sp>
      <p:sp>
        <p:nvSpPr>
          <p:cNvPr id="40" name="Retângulo de cantos arredondados 39"/>
          <p:cNvSpPr/>
          <p:nvPr/>
        </p:nvSpPr>
        <p:spPr>
          <a:xfrm>
            <a:off x="8373372" y="6387938"/>
            <a:ext cx="684000" cy="285752"/>
          </a:xfrm>
          <a:prstGeom prst="roundRect">
            <a:avLst/>
          </a:prstGeom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b="1" dirty="0" smtClean="0"/>
              <a:t>NAN</a:t>
            </a:r>
            <a:endParaRPr lang="pt-BR" b="1" dirty="0"/>
          </a:p>
        </p:txBody>
      </p:sp>
      <p:sp>
        <p:nvSpPr>
          <p:cNvPr id="41" name="Retângulo 40"/>
          <p:cNvSpPr/>
          <p:nvPr/>
        </p:nvSpPr>
        <p:spPr>
          <a:xfrm>
            <a:off x="8286744" y="6617242"/>
            <a:ext cx="857256" cy="28575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Nando</a:t>
            </a:r>
            <a:endParaRPr lang="pt-BR" b="1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42" name="Retângulo de cantos arredondados 41"/>
          <p:cNvSpPr/>
          <p:nvPr/>
        </p:nvSpPr>
        <p:spPr>
          <a:xfrm>
            <a:off x="8373372" y="5286388"/>
            <a:ext cx="684000" cy="285752"/>
          </a:xfrm>
          <a:prstGeom prst="roundRect">
            <a:avLst/>
          </a:prstGeom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b="1" dirty="0" smtClean="0"/>
              <a:t>NEN</a:t>
            </a:r>
            <a:endParaRPr lang="pt-BR" b="1" dirty="0"/>
          </a:p>
        </p:txBody>
      </p:sp>
      <p:sp>
        <p:nvSpPr>
          <p:cNvPr id="43" name="Retângulo 42"/>
          <p:cNvSpPr/>
          <p:nvPr/>
        </p:nvSpPr>
        <p:spPr>
          <a:xfrm>
            <a:off x="8286744" y="5530680"/>
            <a:ext cx="857256" cy="28575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b="1" dirty="0" err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Neno</a:t>
            </a:r>
            <a:endParaRPr lang="pt-BR" b="1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44" name="Retângulo de cantos arredondados 43"/>
          <p:cNvSpPr/>
          <p:nvPr/>
        </p:nvSpPr>
        <p:spPr>
          <a:xfrm>
            <a:off x="8317124" y="3286124"/>
            <a:ext cx="826876" cy="285752"/>
          </a:xfrm>
          <a:prstGeom prst="round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pt-BR" b="1" dirty="0" smtClean="0"/>
              <a:t>Banco</a:t>
            </a:r>
            <a:endParaRPr lang="pt-BR" b="1" dirty="0"/>
          </a:p>
        </p:txBody>
      </p:sp>
      <p:sp>
        <p:nvSpPr>
          <p:cNvPr id="45" name="Retângulo de cantos arredondados 44"/>
          <p:cNvSpPr/>
          <p:nvPr/>
        </p:nvSpPr>
        <p:spPr>
          <a:xfrm>
            <a:off x="857224" y="357166"/>
            <a:ext cx="7358114" cy="571504"/>
          </a:xfrm>
          <a:prstGeom prst="round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pt-BR" b="1" dirty="0" smtClean="0">
                <a:solidFill>
                  <a:schemeClr val="dk1"/>
                </a:solidFill>
              </a:rPr>
              <a:t>PLANTEL INICIAL</a:t>
            </a:r>
          </a:p>
        </p:txBody>
      </p:sp>
      <p:sp>
        <p:nvSpPr>
          <p:cNvPr id="46" name="Retângulo de cantos arredondados 45"/>
          <p:cNvSpPr/>
          <p:nvPr/>
        </p:nvSpPr>
        <p:spPr>
          <a:xfrm>
            <a:off x="8373404" y="4763838"/>
            <a:ext cx="684000" cy="285752"/>
          </a:xfrm>
          <a:prstGeom prst="roundRect">
            <a:avLst/>
          </a:prstGeom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b="1" dirty="0" smtClean="0"/>
              <a:t>GUN</a:t>
            </a:r>
            <a:endParaRPr lang="pt-BR" b="1" dirty="0"/>
          </a:p>
        </p:txBody>
      </p:sp>
      <p:sp>
        <p:nvSpPr>
          <p:cNvPr id="47" name="Retângulo 46"/>
          <p:cNvSpPr/>
          <p:nvPr/>
        </p:nvSpPr>
        <p:spPr>
          <a:xfrm>
            <a:off x="8286776" y="5000636"/>
            <a:ext cx="857256" cy="28575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b="1" dirty="0" err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Guna</a:t>
            </a:r>
            <a:endParaRPr lang="pt-BR" b="1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50" name="Retângulo de cantos arredondados 49"/>
          <p:cNvSpPr/>
          <p:nvPr/>
        </p:nvSpPr>
        <p:spPr>
          <a:xfrm>
            <a:off x="8373372" y="4214818"/>
            <a:ext cx="684000" cy="285752"/>
          </a:xfrm>
          <a:prstGeom prst="roundRect">
            <a:avLst/>
          </a:prstGeom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b="1" dirty="0" smtClean="0"/>
              <a:t>TIE</a:t>
            </a:r>
            <a:endParaRPr lang="pt-BR" b="1" dirty="0"/>
          </a:p>
        </p:txBody>
      </p:sp>
      <p:sp>
        <p:nvSpPr>
          <p:cNvPr id="51" name="Retângulo 50"/>
          <p:cNvSpPr/>
          <p:nvPr/>
        </p:nvSpPr>
        <p:spPr>
          <a:xfrm>
            <a:off x="8286744" y="4500570"/>
            <a:ext cx="857256" cy="28575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Tieta</a:t>
            </a:r>
            <a:endParaRPr lang="pt-BR" b="1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52" name="Retângulo de cantos arredondados 51"/>
          <p:cNvSpPr/>
          <p:nvPr/>
        </p:nvSpPr>
        <p:spPr>
          <a:xfrm>
            <a:off x="8373372" y="3643314"/>
            <a:ext cx="684000" cy="285752"/>
          </a:xfrm>
          <a:prstGeom prst="roundRect">
            <a:avLst/>
          </a:prstGeom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b="1" dirty="0" smtClean="0"/>
              <a:t>DIN</a:t>
            </a:r>
            <a:endParaRPr lang="pt-BR" b="1" dirty="0"/>
          </a:p>
        </p:txBody>
      </p:sp>
      <p:sp>
        <p:nvSpPr>
          <p:cNvPr id="53" name="Retângulo 52"/>
          <p:cNvSpPr/>
          <p:nvPr/>
        </p:nvSpPr>
        <p:spPr>
          <a:xfrm>
            <a:off x="8260308" y="3857628"/>
            <a:ext cx="857256" cy="28575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Dino</a:t>
            </a:r>
            <a:endParaRPr lang="pt-BR" b="1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upo 43"/>
          <p:cNvGrpSpPr/>
          <p:nvPr/>
        </p:nvGrpSpPr>
        <p:grpSpPr>
          <a:xfrm>
            <a:off x="116408" y="0"/>
            <a:ext cx="8884748" cy="6858795"/>
            <a:chOff x="116408" y="0"/>
            <a:chExt cx="8884748" cy="6858795"/>
          </a:xfrm>
        </p:grpSpPr>
        <p:sp>
          <p:nvSpPr>
            <p:cNvPr id="5" name="Retângulo 4"/>
            <p:cNvSpPr/>
            <p:nvPr/>
          </p:nvSpPr>
          <p:spPr>
            <a:xfrm>
              <a:off x="659454" y="0"/>
              <a:ext cx="7743183" cy="6858000"/>
            </a:xfrm>
            <a:prstGeom prst="rect">
              <a:avLst/>
            </a:prstGeom>
            <a:solidFill>
              <a:srgbClr val="00B050"/>
            </a:solidFill>
            <a:ln w="2222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4" name="Retângulo 3"/>
            <p:cNvSpPr/>
            <p:nvPr/>
          </p:nvSpPr>
          <p:spPr>
            <a:xfrm>
              <a:off x="659454" y="1571612"/>
              <a:ext cx="1743929" cy="3786214"/>
            </a:xfrm>
            <a:prstGeom prst="rect">
              <a:avLst/>
            </a:prstGeom>
            <a:noFill/>
            <a:ln w="2222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6" name="Arco 5"/>
            <p:cNvSpPr/>
            <p:nvPr/>
          </p:nvSpPr>
          <p:spPr>
            <a:xfrm>
              <a:off x="2194139" y="2500306"/>
              <a:ext cx="558067" cy="1785950"/>
            </a:xfrm>
            <a:prstGeom prst="arc">
              <a:avLst>
                <a:gd name="adj1" fmla="val 16029877"/>
                <a:gd name="adj2" fmla="val 5486656"/>
              </a:avLst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9" name="Retângulo 8"/>
            <p:cNvSpPr/>
            <p:nvPr/>
          </p:nvSpPr>
          <p:spPr>
            <a:xfrm>
              <a:off x="6658708" y="1643050"/>
              <a:ext cx="1743929" cy="3786214"/>
            </a:xfrm>
            <a:prstGeom prst="rect">
              <a:avLst/>
            </a:prstGeom>
            <a:noFill/>
            <a:ln w="2222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10" name="Arco 9"/>
            <p:cNvSpPr/>
            <p:nvPr/>
          </p:nvSpPr>
          <p:spPr>
            <a:xfrm flipH="1">
              <a:off x="6379674" y="2571744"/>
              <a:ext cx="447826" cy="1785950"/>
            </a:xfrm>
            <a:prstGeom prst="arc">
              <a:avLst>
                <a:gd name="adj1" fmla="val 16029877"/>
                <a:gd name="adj2" fmla="val 5486656"/>
              </a:avLst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cxnSp>
          <p:nvCxnSpPr>
            <p:cNvPr id="12" name="Conector reto 11"/>
            <p:cNvCxnSpPr>
              <a:stCxn id="5" idx="0"/>
              <a:endCxn id="5" idx="2"/>
            </p:cNvCxnSpPr>
            <p:nvPr/>
          </p:nvCxnSpPr>
          <p:spPr>
            <a:xfrm rot="16200000" flipH="1">
              <a:off x="1102045" y="3429019"/>
              <a:ext cx="6858000" cy="1551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Elipse 12"/>
            <p:cNvSpPr/>
            <p:nvPr/>
          </p:nvSpPr>
          <p:spPr>
            <a:xfrm>
              <a:off x="4071934" y="2714620"/>
              <a:ext cx="906859" cy="107157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grpSp>
          <p:nvGrpSpPr>
            <p:cNvPr id="3" name="Grupo 23"/>
            <p:cNvGrpSpPr/>
            <p:nvPr/>
          </p:nvGrpSpPr>
          <p:grpSpPr>
            <a:xfrm>
              <a:off x="116408" y="1928802"/>
              <a:ext cx="558036" cy="2714644"/>
              <a:chOff x="-786644" y="1857364"/>
              <a:chExt cx="786644" cy="2714644"/>
            </a:xfrm>
          </p:grpSpPr>
          <p:cxnSp>
            <p:nvCxnSpPr>
              <p:cNvPr id="17" name="Conector reto 16"/>
              <p:cNvCxnSpPr/>
              <p:nvPr/>
            </p:nvCxnSpPr>
            <p:spPr>
              <a:xfrm rot="10800000">
                <a:off x="-785850" y="1872354"/>
                <a:ext cx="785850" cy="571504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Conector reto 17"/>
              <p:cNvCxnSpPr/>
              <p:nvPr/>
            </p:nvCxnSpPr>
            <p:spPr>
              <a:xfrm rot="10800000">
                <a:off x="-785850" y="4000504"/>
                <a:ext cx="785850" cy="571504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Conector reto 18"/>
              <p:cNvCxnSpPr/>
              <p:nvPr/>
            </p:nvCxnSpPr>
            <p:spPr>
              <a:xfrm rot="5400000" flipH="1" flipV="1">
                <a:off x="-1864915" y="2935635"/>
                <a:ext cx="2158130" cy="1588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7" name="Grupo 24"/>
            <p:cNvGrpSpPr/>
            <p:nvPr/>
          </p:nvGrpSpPr>
          <p:grpSpPr>
            <a:xfrm flipH="1">
              <a:off x="8387999" y="1857364"/>
              <a:ext cx="613157" cy="2714644"/>
              <a:chOff x="-786644" y="1857364"/>
              <a:chExt cx="786644" cy="2714644"/>
            </a:xfrm>
          </p:grpSpPr>
          <p:cxnSp>
            <p:nvCxnSpPr>
              <p:cNvPr id="26" name="Conector reto 25"/>
              <p:cNvCxnSpPr/>
              <p:nvPr/>
            </p:nvCxnSpPr>
            <p:spPr>
              <a:xfrm rot="10800000">
                <a:off x="-785850" y="1872354"/>
                <a:ext cx="785850" cy="571504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" name="Conector reto 26"/>
              <p:cNvCxnSpPr/>
              <p:nvPr/>
            </p:nvCxnSpPr>
            <p:spPr>
              <a:xfrm rot="10800000">
                <a:off x="-785850" y="4000504"/>
                <a:ext cx="785850" cy="571504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Conector reto 27"/>
              <p:cNvCxnSpPr/>
              <p:nvPr/>
            </p:nvCxnSpPr>
            <p:spPr>
              <a:xfrm rot="5400000" flipH="1" flipV="1">
                <a:off x="-1864915" y="2935635"/>
                <a:ext cx="2158130" cy="1588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33" name="Retângulo de cantos arredondados 32"/>
          <p:cNvSpPr/>
          <p:nvPr/>
        </p:nvSpPr>
        <p:spPr>
          <a:xfrm>
            <a:off x="5929322" y="2214554"/>
            <a:ext cx="684000" cy="285752"/>
          </a:xfrm>
          <a:prstGeom prst="roundRect">
            <a:avLst/>
          </a:prstGeom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b="1" dirty="0" smtClean="0"/>
              <a:t>DIN</a:t>
            </a:r>
            <a:endParaRPr lang="pt-BR" b="1" dirty="0"/>
          </a:p>
        </p:txBody>
      </p:sp>
      <p:sp>
        <p:nvSpPr>
          <p:cNvPr id="22" name="Retângulo de cantos arredondados 21"/>
          <p:cNvSpPr/>
          <p:nvPr/>
        </p:nvSpPr>
        <p:spPr>
          <a:xfrm>
            <a:off x="1428728" y="2571744"/>
            <a:ext cx="684000" cy="285752"/>
          </a:xfrm>
          <a:prstGeom prst="roundRect">
            <a:avLst/>
          </a:prstGeom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b="1" dirty="0" smtClean="0"/>
              <a:t>TEC</a:t>
            </a:r>
            <a:endParaRPr lang="pt-BR" b="1" dirty="0"/>
          </a:p>
        </p:txBody>
      </p:sp>
      <p:pic>
        <p:nvPicPr>
          <p:cNvPr id="1026" name="Picture 2" descr="C:\Program Files\Microsoft Office\MEDIA\CAGCAT10\j0299763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929322" y="2571744"/>
            <a:ext cx="306264" cy="252028"/>
          </a:xfrm>
          <a:prstGeom prst="rect">
            <a:avLst/>
          </a:prstGeom>
          <a:noFill/>
        </p:spPr>
      </p:pic>
      <p:pic>
        <p:nvPicPr>
          <p:cNvPr id="46" name="Picture 2" descr="C:\Program Files\Microsoft Office\MEDIA\CAGCAT10\j0299763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85918" y="2891220"/>
            <a:ext cx="306264" cy="252028"/>
          </a:xfrm>
          <a:prstGeom prst="rect">
            <a:avLst/>
          </a:prstGeom>
          <a:noFill/>
        </p:spPr>
      </p:pic>
      <p:pic>
        <p:nvPicPr>
          <p:cNvPr id="47" name="Picture 2" descr="C:\Program Files\Microsoft Office\MEDIA\CAGCAT10\j0299763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44" y="3500438"/>
            <a:ext cx="306264" cy="252028"/>
          </a:xfrm>
          <a:prstGeom prst="rect">
            <a:avLst/>
          </a:prstGeom>
          <a:noFill/>
        </p:spPr>
      </p:pic>
      <p:cxnSp>
        <p:nvCxnSpPr>
          <p:cNvPr id="55" name="Conector de seta reta 54"/>
          <p:cNvCxnSpPr>
            <a:stCxn id="46" idx="1"/>
            <a:endCxn id="47" idx="3"/>
          </p:cNvCxnSpPr>
          <p:nvPr/>
        </p:nvCxnSpPr>
        <p:spPr>
          <a:xfrm rot="10800000" flipV="1">
            <a:off x="449108" y="3017234"/>
            <a:ext cx="1336810" cy="609218"/>
          </a:xfrm>
          <a:prstGeom prst="straightConnector1">
            <a:avLst/>
          </a:prstGeom>
          <a:ln w="28575">
            <a:solidFill>
              <a:srgbClr val="FFFF00"/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Conector de seta reta 56"/>
          <p:cNvCxnSpPr>
            <a:stCxn id="1026" idx="1"/>
            <a:endCxn id="46" idx="3"/>
          </p:cNvCxnSpPr>
          <p:nvPr/>
        </p:nvCxnSpPr>
        <p:spPr>
          <a:xfrm rot="10800000" flipV="1">
            <a:off x="2092182" y="2697758"/>
            <a:ext cx="3837140" cy="319476"/>
          </a:xfrm>
          <a:prstGeom prst="straightConnector1">
            <a:avLst/>
          </a:prstGeom>
          <a:ln w="28575">
            <a:solidFill>
              <a:srgbClr val="FFFF00"/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" name="Retângulo de cantos arredondados 61"/>
          <p:cNvSpPr/>
          <p:nvPr/>
        </p:nvSpPr>
        <p:spPr>
          <a:xfrm>
            <a:off x="2928926" y="4214818"/>
            <a:ext cx="5357850" cy="2571768"/>
          </a:xfrm>
          <a:prstGeom prst="roundRect">
            <a:avLst/>
          </a:prstGeom>
          <a:blipFill>
            <a:blip r:embed="rId3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2000" b="1" dirty="0" smtClean="0">
                <a:solidFill>
                  <a:srgbClr val="663300"/>
                </a:solidFill>
              </a:rPr>
              <a:t>EZ </a:t>
            </a:r>
            <a:r>
              <a:rPr lang="pt-BR" sz="2400" b="1" u="sng" dirty="0" smtClean="0">
                <a:solidFill>
                  <a:srgbClr val="663300"/>
                </a:solidFill>
              </a:rPr>
              <a:t>01</a:t>
            </a:r>
            <a:r>
              <a:rPr lang="pt-BR" sz="2000" b="1" dirty="0" smtClean="0">
                <a:solidFill>
                  <a:srgbClr val="663300"/>
                </a:solidFill>
              </a:rPr>
              <a:t> X </a:t>
            </a:r>
            <a:r>
              <a:rPr lang="pt-BR" sz="2400" b="1" dirty="0" smtClean="0">
                <a:solidFill>
                  <a:srgbClr val="663300"/>
                </a:solidFill>
              </a:rPr>
              <a:t>00 </a:t>
            </a:r>
            <a:r>
              <a:rPr lang="pt-BR" sz="2000" b="1" dirty="0" smtClean="0">
                <a:solidFill>
                  <a:srgbClr val="663300"/>
                </a:solidFill>
              </a:rPr>
              <a:t>Fugitivos </a:t>
            </a:r>
            <a:br>
              <a:rPr lang="pt-BR" sz="2000" b="1" dirty="0" smtClean="0">
                <a:solidFill>
                  <a:srgbClr val="663300"/>
                </a:solidFill>
              </a:rPr>
            </a:br>
            <a:r>
              <a:rPr lang="pt-BR" i="1" dirty="0" smtClean="0">
                <a:solidFill>
                  <a:srgbClr val="663300"/>
                </a:solidFill>
              </a:rPr>
              <a:t>(Teco: </a:t>
            </a:r>
            <a:r>
              <a:rPr lang="pt-BR" i="1" dirty="0" smtClean="0">
                <a:solidFill>
                  <a:srgbClr val="663300"/>
                </a:solidFill>
              </a:rPr>
              <a:t>1</a:t>
            </a:r>
            <a:r>
              <a:rPr lang="pt-BR" i="1" dirty="0" smtClean="0">
                <a:solidFill>
                  <a:srgbClr val="663300"/>
                </a:solidFill>
              </a:rPr>
              <a:t>2</a:t>
            </a:r>
            <a:r>
              <a:rPr lang="pt-BR" i="1" dirty="0" smtClean="0">
                <a:solidFill>
                  <a:srgbClr val="663300"/>
                </a:solidFill>
              </a:rPr>
              <a:t>’ _ 1º tempo</a:t>
            </a:r>
            <a:r>
              <a:rPr lang="pt-BR" i="1" dirty="0" smtClean="0">
                <a:solidFill>
                  <a:srgbClr val="663300"/>
                </a:solidFill>
              </a:rPr>
              <a:t>)</a:t>
            </a:r>
          </a:p>
          <a:p>
            <a:pPr algn="ctr"/>
            <a:r>
              <a:rPr lang="pt-BR" sz="2000" dirty="0" smtClean="0">
                <a:solidFill>
                  <a:srgbClr val="663300"/>
                </a:solidFill>
              </a:rPr>
              <a:t>Movimentação no ataque do EZ,  Teco e </a:t>
            </a:r>
            <a:r>
              <a:rPr lang="pt-BR" sz="2000" dirty="0" err="1" smtClean="0">
                <a:solidFill>
                  <a:srgbClr val="663300"/>
                </a:solidFill>
              </a:rPr>
              <a:t>Mirala</a:t>
            </a:r>
            <a:r>
              <a:rPr lang="pt-BR" sz="2000" dirty="0" smtClean="0">
                <a:solidFill>
                  <a:srgbClr val="663300"/>
                </a:solidFill>
              </a:rPr>
              <a:t> trocam de posição. </a:t>
            </a:r>
            <a:r>
              <a:rPr lang="pt-BR" sz="2000" dirty="0" err="1" smtClean="0">
                <a:solidFill>
                  <a:srgbClr val="663300"/>
                </a:solidFill>
              </a:rPr>
              <a:t>Mirala</a:t>
            </a:r>
            <a:r>
              <a:rPr lang="pt-BR" sz="2000" dirty="0" smtClean="0">
                <a:solidFill>
                  <a:srgbClr val="663300"/>
                </a:solidFill>
              </a:rPr>
              <a:t> puxa marcação, Dino acha Teco na área e lança com precisão na </a:t>
            </a:r>
            <a:r>
              <a:rPr lang="pt-BR" sz="2000" dirty="0" smtClean="0">
                <a:solidFill>
                  <a:srgbClr val="663300"/>
                </a:solidFill>
              </a:rPr>
              <a:t>c</a:t>
            </a:r>
            <a:r>
              <a:rPr lang="pt-BR" sz="2000" dirty="0" smtClean="0">
                <a:solidFill>
                  <a:srgbClr val="663300"/>
                </a:solidFill>
              </a:rPr>
              <a:t>abeça do artilheiro, que desvia com classe para abrir o placar.</a:t>
            </a:r>
            <a:endParaRPr lang="pt-BR" sz="2000" dirty="0" smtClean="0">
              <a:solidFill>
                <a:srgbClr val="663300"/>
              </a:solidFill>
            </a:endParaRPr>
          </a:p>
        </p:txBody>
      </p:sp>
      <p:sp>
        <p:nvSpPr>
          <p:cNvPr id="37" name="Retângulo de cantos arredondados 36"/>
          <p:cNvSpPr/>
          <p:nvPr/>
        </p:nvSpPr>
        <p:spPr>
          <a:xfrm>
            <a:off x="1928794" y="4429132"/>
            <a:ext cx="684000" cy="285752"/>
          </a:xfrm>
          <a:prstGeom prst="roundRect">
            <a:avLst/>
          </a:prstGeom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b="1" dirty="0" smtClean="0"/>
              <a:t>MIR</a:t>
            </a:r>
            <a:endParaRPr lang="pt-BR" b="1" dirty="0"/>
          </a:p>
        </p:txBody>
      </p:sp>
      <p:sp>
        <p:nvSpPr>
          <p:cNvPr id="38" name="Seta circular 37"/>
          <p:cNvSpPr/>
          <p:nvPr/>
        </p:nvSpPr>
        <p:spPr>
          <a:xfrm rot="3322904">
            <a:off x="1332698" y="3059989"/>
            <a:ext cx="1571636" cy="1285884"/>
          </a:xfrm>
          <a:prstGeom prst="circularArrow">
            <a:avLst>
              <a:gd name="adj1" fmla="val 5224"/>
              <a:gd name="adj2" fmla="val 1142319"/>
              <a:gd name="adj3" fmla="val 20413648"/>
              <a:gd name="adj4" fmla="val 14612513"/>
              <a:gd name="adj5" fmla="val 12500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pt-BR">
              <a:solidFill>
                <a:schemeClr val="tx1"/>
              </a:solidFill>
            </a:endParaRPr>
          </a:p>
        </p:txBody>
      </p:sp>
      <p:sp>
        <p:nvSpPr>
          <p:cNvPr id="39" name="Seta circular 38"/>
          <p:cNvSpPr/>
          <p:nvPr/>
        </p:nvSpPr>
        <p:spPr>
          <a:xfrm rot="13404718">
            <a:off x="1298419" y="3221651"/>
            <a:ext cx="1571636" cy="1285884"/>
          </a:xfrm>
          <a:prstGeom prst="circularArrow">
            <a:avLst>
              <a:gd name="adj1" fmla="val 5224"/>
              <a:gd name="adj2" fmla="val 1142319"/>
              <a:gd name="adj3" fmla="val 20413648"/>
              <a:gd name="adj4" fmla="val 14612513"/>
              <a:gd name="adj5" fmla="val 12500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pt-BR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upo 43"/>
          <p:cNvGrpSpPr/>
          <p:nvPr/>
        </p:nvGrpSpPr>
        <p:grpSpPr>
          <a:xfrm>
            <a:off x="116408" y="0"/>
            <a:ext cx="8884748" cy="6858795"/>
            <a:chOff x="116408" y="0"/>
            <a:chExt cx="8884748" cy="6858795"/>
          </a:xfrm>
        </p:grpSpPr>
        <p:sp>
          <p:nvSpPr>
            <p:cNvPr id="5" name="Retângulo 4"/>
            <p:cNvSpPr/>
            <p:nvPr/>
          </p:nvSpPr>
          <p:spPr>
            <a:xfrm>
              <a:off x="659454" y="0"/>
              <a:ext cx="7743183" cy="6858000"/>
            </a:xfrm>
            <a:prstGeom prst="rect">
              <a:avLst/>
            </a:prstGeom>
            <a:solidFill>
              <a:srgbClr val="00B050"/>
            </a:solidFill>
            <a:ln w="2222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4" name="Retângulo 3"/>
            <p:cNvSpPr/>
            <p:nvPr/>
          </p:nvSpPr>
          <p:spPr>
            <a:xfrm>
              <a:off x="659454" y="1571612"/>
              <a:ext cx="1743929" cy="3786214"/>
            </a:xfrm>
            <a:prstGeom prst="rect">
              <a:avLst/>
            </a:prstGeom>
            <a:noFill/>
            <a:ln w="2222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6" name="Arco 5"/>
            <p:cNvSpPr/>
            <p:nvPr/>
          </p:nvSpPr>
          <p:spPr>
            <a:xfrm>
              <a:off x="2194139" y="2500306"/>
              <a:ext cx="558067" cy="1785950"/>
            </a:xfrm>
            <a:prstGeom prst="arc">
              <a:avLst>
                <a:gd name="adj1" fmla="val 16029877"/>
                <a:gd name="adj2" fmla="val 5486656"/>
              </a:avLst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9" name="Retângulo 8"/>
            <p:cNvSpPr/>
            <p:nvPr/>
          </p:nvSpPr>
          <p:spPr>
            <a:xfrm>
              <a:off x="6658708" y="1643050"/>
              <a:ext cx="1743929" cy="3786214"/>
            </a:xfrm>
            <a:prstGeom prst="rect">
              <a:avLst/>
            </a:prstGeom>
            <a:noFill/>
            <a:ln w="2222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10" name="Arco 9"/>
            <p:cNvSpPr/>
            <p:nvPr/>
          </p:nvSpPr>
          <p:spPr>
            <a:xfrm flipH="1">
              <a:off x="6379674" y="2571744"/>
              <a:ext cx="447826" cy="1785950"/>
            </a:xfrm>
            <a:prstGeom prst="arc">
              <a:avLst>
                <a:gd name="adj1" fmla="val 16029877"/>
                <a:gd name="adj2" fmla="val 5486656"/>
              </a:avLst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cxnSp>
          <p:nvCxnSpPr>
            <p:cNvPr id="12" name="Conector reto 11"/>
            <p:cNvCxnSpPr>
              <a:stCxn id="5" idx="0"/>
              <a:endCxn id="5" idx="2"/>
            </p:cNvCxnSpPr>
            <p:nvPr/>
          </p:nvCxnSpPr>
          <p:spPr>
            <a:xfrm rot="16200000" flipH="1">
              <a:off x="1102045" y="3429019"/>
              <a:ext cx="6858000" cy="1551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Elipse 12"/>
            <p:cNvSpPr/>
            <p:nvPr/>
          </p:nvSpPr>
          <p:spPr>
            <a:xfrm>
              <a:off x="4071934" y="2714620"/>
              <a:ext cx="906859" cy="107157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grpSp>
          <p:nvGrpSpPr>
            <p:cNvPr id="3" name="Grupo 23"/>
            <p:cNvGrpSpPr/>
            <p:nvPr/>
          </p:nvGrpSpPr>
          <p:grpSpPr>
            <a:xfrm>
              <a:off x="116408" y="1928802"/>
              <a:ext cx="558036" cy="2714644"/>
              <a:chOff x="-786644" y="1857364"/>
              <a:chExt cx="786644" cy="2714644"/>
            </a:xfrm>
          </p:grpSpPr>
          <p:cxnSp>
            <p:nvCxnSpPr>
              <p:cNvPr id="17" name="Conector reto 16"/>
              <p:cNvCxnSpPr/>
              <p:nvPr/>
            </p:nvCxnSpPr>
            <p:spPr>
              <a:xfrm rot="10800000">
                <a:off x="-785850" y="1872354"/>
                <a:ext cx="785850" cy="571504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Conector reto 17"/>
              <p:cNvCxnSpPr/>
              <p:nvPr/>
            </p:nvCxnSpPr>
            <p:spPr>
              <a:xfrm rot="10800000">
                <a:off x="-785850" y="4000504"/>
                <a:ext cx="785850" cy="571504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Conector reto 18"/>
              <p:cNvCxnSpPr/>
              <p:nvPr/>
            </p:nvCxnSpPr>
            <p:spPr>
              <a:xfrm rot="5400000" flipH="1" flipV="1">
                <a:off x="-1864915" y="2935635"/>
                <a:ext cx="2158130" cy="1588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7" name="Grupo 24"/>
            <p:cNvGrpSpPr/>
            <p:nvPr/>
          </p:nvGrpSpPr>
          <p:grpSpPr>
            <a:xfrm flipH="1">
              <a:off x="8387999" y="1857364"/>
              <a:ext cx="613157" cy="2714644"/>
              <a:chOff x="-786644" y="1857364"/>
              <a:chExt cx="786644" cy="2714644"/>
            </a:xfrm>
          </p:grpSpPr>
          <p:cxnSp>
            <p:nvCxnSpPr>
              <p:cNvPr id="26" name="Conector reto 25"/>
              <p:cNvCxnSpPr/>
              <p:nvPr/>
            </p:nvCxnSpPr>
            <p:spPr>
              <a:xfrm rot="10800000">
                <a:off x="-785850" y="1872354"/>
                <a:ext cx="785850" cy="571504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" name="Conector reto 26"/>
              <p:cNvCxnSpPr/>
              <p:nvPr/>
            </p:nvCxnSpPr>
            <p:spPr>
              <a:xfrm rot="10800000">
                <a:off x="-785850" y="4000504"/>
                <a:ext cx="785850" cy="571504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Conector reto 27"/>
              <p:cNvCxnSpPr/>
              <p:nvPr/>
            </p:nvCxnSpPr>
            <p:spPr>
              <a:xfrm rot="5400000" flipH="1" flipV="1">
                <a:off x="-1864915" y="2935635"/>
                <a:ext cx="2158130" cy="1588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33" name="Retângulo de cantos arredondados 32"/>
          <p:cNvSpPr/>
          <p:nvPr/>
        </p:nvSpPr>
        <p:spPr>
          <a:xfrm>
            <a:off x="1030480" y="5072074"/>
            <a:ext cx="684000" cy="285752"/>
          </a:xfrm>
          <a:prstGeom prst="roundRect">
            <a:avLst/>
          </a:prstGeom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b="1" dirty="0" smtClean="0"/>
              <a:t>TEC</a:t>
            </a:r>
            <a:endParaRPr lang="pt-BR" b="1" dirty="0"/>
          </a:p>
        </p:txBody>
      </p:sp>
      <p:sp>
        <p:nvSpPr>
          <p:cNvPr id="22" name="Retângulo de cantos arredondados 21"/>
          <p:cNvSpPr/>
          <p:nvPr/>
        </p:nvSpPr>
        <p:spPr>
          <a:xfrm>
            <a:off x="4572000" y="3857628"/>
            <a:ext cx="684000" cy="285752"/>
          </a:xfrm>
          <a:prstGeom prst="roundRect">
            <a:avLst/>
          </a:prstGeom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b="1" dirty="0" smtClean="0"/>
              <a:t>TEC</a:t>
            </a:r>
            <a:endParaRPr lang="pt-BR" b="1" dirty="0"/>
          </a:p>
        </p:txBody>
      </p:sp>
      <p:pic>
        <p:nvPicPr>
          <p:cNvPr id="1026" name="Picture 2" descr="C:\Program Files\Microsoft Office\MEDIA\CAGCAT10\j0299763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93902" y="4786322"/>
            <a:ext cx="306264" cy="252028"/>
          </a:xfrm>
          <a:prstGeom prst="rect">
            <a:avLst/>
          </a:prstGeom>
          <a:noFill/>
        </p:spPr>
      </p:pic>
      <p:pic>
        <p:nvPicPr>
          <p:cNvPr id="46" name="Picture 2" descr="C:\Program Files\Microsoft Office\MEDIA\CAGCAT10\j0299763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215074" y="2214554"/>
            <a:ext cx="306264" cy="252028"/>
          </a:xfrm>
          <a:prstGeom prst="rect">
            <a:avLst/>
          </a:prstGeom>
          <a:noFill/>
        </p:spPr>
      </p:pic>
      <p:pic>
        <p:nvPicPr>
          <p:cNvPr id="47" name="Picture 2" descr="C:\Program Files\Microsoft Office\MEDIA\CAGCAT10\j0299763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36646" y="4034228"/>
            <a:ext cx="306264" cy="252028"/>
          </a:xfrm>
          <a:prstGeom prst="rect">
            <a:avLst/>
          </a:prstGeom>
          <a:noFill/>
        </p:spPr>
      </p:pic>
      <p:cxnSp>
        <p:nvCxnSpPr>
          <p:cNvPr id="55" name="Conector de seta reta 54"/>
          <p:cNvCxnSpPr/>
          <p:nvPr/>
        </p:nvCxnSpPr>
        <p:spPr>
          <a:xfrm rot="16200000" flipV="1">
            <a:off x="678629" y="4321975"/>
            <a:ext cx="500066" cy="428628"/>
          </a:xfrm>
          <a:prstGeom prst="straightConnector1">
            <a:avLst/>
          </a:prstGeom>
          <a:ln w="28575">
            <a:solidFill>
              <a:srgbClr val="FFFF00"/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Conector de seta reta 56"/>
          <p:cNvCxnSpPr/>
          <p:nvPr/>
        </p:nvCxnSpPr>
        <p:spPr>
          <a:xfrm rot="10800000" flipV="1">
            <a:off x="1500166" y="2643182"/>
            <a:ext cx="2428892" cy="2143140"/>
          </a:xfrm>
          <a:prstGeom prst="straightConnector1">
            <a:avLst/>
          </a:prstGeom>
          <a:ln w="28575">
            <a:solidFill>
              <a:srgbClr val="FFFF00"/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Retângulo de cantos arredondados 28"/>
          <p:cNvSpPr/>
          <p:nvPr/>
        </p:nvSpPr>
        <p:spPr>
          <a:xfrm>
            <a:off x="3428992" y="4572008"/>
            <a:ext cx="4929222" cy="2214578"/>
          </a:xfrm>
          <a:prstGeom prst="roundRect">
            <a:avLst/>
          </a:prstGeom>
          <a:blipFill>
            <a:blip r:embed="rId3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2000" b="1" dirty="0" smtClean="0">
                <a:solidFill>
                  <a:srgbClr val="663300"/>
                </a:solidFill>
              </a:rPr>
              <a:t>EZ </a:t>
            </a:r>
            <a:r>
              <a:rPr lang="pt-BR" sz="2400" b="1" u="sng" dirty="0" smtClean="0">
                <a:solidFill>
                  <a:srgbClr val="663300"/>
                </a:solidFill>
              </a:rPr>
              <a:t>02</a:t>
            </a:r>
            <a:r>
              <a:rPr lang="pt-BR" sz="2000" b="1" dirty="0" smtClean="0">
                <a:solidFill>
                  <a:srgbClr val="663300"/>
                </a:solidFill>
              </a:rPr>
              <a:t> X </a:t>
            </a:r>
            <a:r>
              <a:rPr lang="pt-BR" sz="2400" b="1" dirty="0" smtClean="0">
                <a:solidFill>
                  <a:srgbClr val="663300"/>
                </a:solidFill>
              </a:rPr>
              <a:t>00 </a:t>
            </a:r>
            <a:r>
              <a:rPr lang="pt-BR" sz="2000" b="1" dirty="0" smtClean="0">
                <a:solidFill>
                  <a:srgbClr val="663300"/>
                </a:solidFill>
              </a:rPr>
              <a:t>Fugitivos </a:t>
            </a:r>
            <a:br>
              <a:rPr lang="pt-BR" sz="2000" b="1" dirty="0" smtClean="0">
                <a:solidFill>
                  <a:srgbClr val="663300"/>
                </a:solidFill>
              </a:rPr>
            </a:br>
            <a:r>
              <a:rPr lang="pt-BR" i="1" dirty="0" smtClean="0">
                <a:solidFill>
                  <a:srgbClr val="663300"/>
                </a:solidFill>
              </a:rPr>
              <a:t>(Teco: </a:t>
            </a:r>
            <a:r>
              <a:rPr lang="pt-BR" i="1" dirty="0" smtClean="0">
                <a:solidFill>
                  <a:srgbClr val="663300"/>
                </a:solidFill>
              </a:rPr>
              <a:t>1</a:t>
            </a:r>
            <a:r>
              <a:rPr lang="pt-BR" i="1" dirty="0" smtClean="0">
                <a:solidFill>
                  <a:srgbClr val="663300"/>
                </a:solidFill>
              </a:rPr>
              <a:t>6</a:t>
            </a:r>
            <a:r>
              <a:rPr lang="pt-BR" i="1" dirty="0" smtClean="0">
                <a:solidFill>
                  <a:srgbClr val="663300"/>
                </a:solidFill>
              </a:rPr>
              <a:t>’ _ 1º tempo)</a:t>
            </a:r>
            <a:endParaRPr lang="pt-BR" sz="2000" i="1" dirty="0" smtClean="0">
              <a:solidFill>
                <a:srgbClr val="663300"/>
              </a:solidFill>
            </a:endParaRPr>
          </a:p>
          <a:p>
            <a:pPr algn="ctr"/>
            <a:r>
              <a:rPr lang="pt-BR" dirty="0" smtClean="0">
                <a:solidFill>
                  <a:srgbClr val="663300"/>
                </a:solidFill>
              </a:rPr>
              <a:t>Saída de bola organizada acaba em tabela rápida no meio de campo entre Teco e </a:t>
            </a:r>
            <a:r>
              <a:rPr lang="pt-BR" dirty="0" err="1" smtClean="0">
                <a:solidFill>
                  <a:srgbClr val="663300"/>
                </a:solidFill>
              </a:rPr>
              <a:t>Samy</a:t>
            </a:r>
            <a:r>
              <a:rPr lang="pt-BR" dirty="0" smtClean="0">
                <a:solidFill>
                  <a:srgbClr val="663300"/>
                </a:solidFill>
              </a:rPr>
              <a:t>. Teco dispara no vazio, recebe passe na medida, fica de frente com o Japa </a:t>
            </a:r>
            <a:r>
              <a:rPr lang="pt-BR" dirty="0" err="1" smtClean="0">
                <a:solidFill>
                  <a:srgbClr val="663300"/>
                </a:solidFill>
              </a:rPr>
              <a:t>Chiliquento</a:t>
            </a:r>
            <a:r>
              <a:rPr lang="pt-BR" dirty="0" smtClean="0">
                <a:solidFill>
                  <a:srgbClr val="663300"/>
                </a:solidFill>
              </a:rPr>
              <a:t> e não desperdiça. EZ jogava muito neste momento.</a:t>
            </a:r>
            <a:endParaRPr lang="pt-BR" dirty="0" smtClean="0">
              <a:solidFill>
                <a:srgbClr val="663300"/>
              </a:solidFill>
            </a:endParaRPr>
          </a:p>
        </p:txBody>
      </p:sp>
      <p:sp>
        <p:nvSpPr>
          <p:cNvPr id="30" name="Retângulo de cantos arredondados 29"/>
          <p:cNvSpPr/>
          <p:nvPr/>
        </p:nvSpPr>
        <p:spPr>
          <a:xfrm>
            <a:off x="3929058" y="2000240"/>
            <a:ext cx="684000" cy="285752"/>
          </a:xfrm>
          <a:prstGeom prst="roundRect">
            <a:avLst/>
          </a:prstGeom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b="1" dirty="0" smtClean="0"/>
              <a:t>SAM</a:t>
            </a:r>
            <a:endParaRPr lang="pt-BR" b="1" dirty="0"/>
          </a:p>
        </p:txBody>
      </p:sp>
      <p:sp>
        <p:nvSpPr>
          <p:cNvPr id="31" name="Retângulo de cantos arredondados 30"/>
          <p:cNvSpPr/>
          <p:nvPr/>
        </p:nvSpPr>
        <p:spPr>
          <a:xfrm>
            <a:off x="6429388" y="3643314"/>
            <a:ext cx="684000" cy="285752"/>
          </a:xfrm>
          <a:prstGeom prst="roundRect">
            <a:avLst/>
          </a:prstGeom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b="1" dirty="0" smtClean="0"/>
              <a:t>CLA</a:t>
            </a:r>
            <a:endParaRPr lang="pt-BR" b="1" dirty="0"/>
          </a:p>
        </p:txBody>
      </p:sp>
      <p:sp>
        <p:nvSpPr>
          <p:cNvPr id="32" name="Retângulo de cantos arredondados 31"/>
          <p:cNvSpPr/>
          <p:nvPr/>
        </p:nvSpPr>
        <p:spPr>
          <a:xfrm>
            <a:off x="6000760" y="1857364"/>
            <a:ext cx="684000" cy="285752"/>
          </a:xfrm>
          <a:prstGeom prst="roundRect">
            <a:avLst/>
          </a:prstGeom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b="1" dirty="0" smtClean="0"/>
              <a:t>DIN</a:t>
            </a:r>
            <a:endParaRPr lang="pt-BR" b="1" dirty="0"/>
          </a:p>
        </p:txBody>
      </p:sp>
      <p:sp>
        <p:nvSpPr>
          <p:cNvPr id="34" name="Seta para baixo 33"/>
          <p:cNvSpPr/>
          <p:nvPr/>
        </p:nvSpPr>
        <p:spPr>
          <a:xfrm rot="4033226">
            <a:off x="3041989" y="3078909"/>
            <a:ext cx="180000" cy="2988000"/>
          </a:xfrm>
          <a:prstGeom prst="downArrow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35" name="Picture 2" descr="C:\Program Files\Microsoft Office\MEDIA\CAGCAT10\j0299763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572264" y="3357562"/>
            <a:ext cx="306264" cy="252028"/>
          </a:xfrm>
          <a:prstGeom prst="rect">
            <a:avLst/>
          </a:prstGeom>
          <a:noFill/>
        </p:spPr>
      </p:pic>
      <p:pic>
        <p:nvPicPr>
          <p:cNvPr id="36" name="Picture 2" descr="C:\Program Files\Microsoft Office\MEDIA\CAGCAT10\j0299763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43438" y="3571876"/>
            <a:ext cx="306264" cy="252028"/>
          </a:xfrm>
          <a:prstGeom prst="rect">
            <a:avLst/>
          </a:prstGeom>
          <a:noFill/>
        </p:spPr>
      </p:pic>
      <p:pic>
        <p:nvPicPr>
          <p:cNvPr id="37" name="Picture 2" descr="C:\Program Files\Microsoft Office\MEDIA\CAGCAT10\j0299763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29058" y="2357430"/>
            <a:ext cx="306264" cy="252028"/>
          </a:xfrm>
          <a:prstGeom prst="rect">
            <a:avLst/>
          </a:prstGeom>
          <a:noFill/>
        </p:spPr>
      </p:pic>
      <p:cxnSp>
        <p:nvCxnSpPr>
          <p:cNvPr id="41" name="Conector de seta reta 40"/>
          <p:cNvCxnSpPr/>
          <p:nvPr/>
        </p:nvCxnSpPr>
        <p:spPr>
          <a:xfrm rot="16200000" flipV="1">
            <a:off x="3964777" y="2893215"/>
            <a:ext cx="928694" cy="428628"/>
          </a:xfrm>
          <a:prstGeom prst="straightConnector1">
            <a:avLst/>
          </a:prstGeom>
          <a:ln w="28575">
            <a:solidFill>
              <a:srgbClr val="FFFF00"/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Conector de seta reta 43"/>
          <p:cNvCxnSpPr>
            <a:endCxn id="36" idx="3"/>
          </p:cNvCxnSpPr>
          <p:nvPr/>
        </p:nvCxnSpPr>
        <p:spPr>
          <a:xfrm rot="10800000" flipV="1">
            <a:off x="4949702" y="2500306"/>
            <a:ext cx="1336810" cy="1197584"/>
          </a:xfrm>
          <a:prstGeom prst="straightConnector1">
            <a:avLst/>
          </a:prstGeom>
          <a:ln w="28575">
            <a:solidFill>
              <a:srgbClr val="FFFF00"/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Conector de seta reta 44"/>
          <p:cNvCxnSpPr>
            <a:stCxn id="35" idx="0"/>
            <a:endCxn id="46" idx="2"/>
          </p:cNvCxnSpPr>
          <p:nvPr/>
        </p:nvCxnSpPr>
        <p:spPr>
          <a:xfrm rot="16200000" flipV="1">
            <a:off x="6101311" y="2733477"/>
            <a:ext cx="890980" cy="357190"/>
          </a:xfrm>
          <a:prstGeom prst="straightConnector1">
            <a:avLst/>
          </a:prstGeom>
          <a:ln w="28575">
            <a:solidFill>
              <a:srgbClr val="FFFF00"/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upo 43"/>
          <p:cNvGrpSpPr/>
          <p:nvPr/>
        </p:nvGrpSpPr>
        <p:grpSpPr>
          <a:xfrm>
            <a:off x="116408" y="0"/>
            <a:ext cx="8884748" cy="6858795"/>
            <a:chOff x="116408" y="0"/>
            <a:chExt cx="8884748" cy="6858795"/>
          </a:xfrm>
        </p:grpSpPr>
        <p:sp>
          <p:nvSpPr>
            <p:cNvPr id="5" name="Retângulo 4"/>
            <p:cNvSpPr/>
            <p:nvPr/>
          </p:nvSpPr>
          <p:spPr>
            <a:xfrm>
              <a:off x="659454" y="0"/>
              <a:ext cx="7743183" cy="6858000"/>
            </a:xfrm>
            <a:prstGeom prst="rect">
              <a:avLst/>
            </a:prstGeom>
            <a:solidFill>
              <a:srgbClr val="00B050"/>
            </a:solidFill>
            <a:ln w="2222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4" name="Retângulo 3"/>
            <p:cNvSpPr/>
            <p:nvPr/>
          </p:nvSpPr>
          <p:spPr>
            <a:xfrm>
              <a:off x="659454" y="1571612"/>
              <a:ext cx="1743929" cy="3786214"/>
            </a:xfrm>
            <a:prstGeom prst="rect">
              <a:avLst/>
            </a:prstGeom>
            <a:noFill/>
            <a:ln w="2222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6" name="Arco 5"/>
            <p:cNvSpPr/>
            <p:nvPr/>
          </p:nvSpPr>
          <p:spPr>
            <a:xfrm>
              <a:off x="2194139" y="2500306"/>
              <a:ext cx="558067" cy="1785950"/>
            </a:xfrm>
            <a:prstGeom prst="arc">
              <a:avLst>
                <a:gd name="adj1" fmla="val 16029877"/>
                <a:gd name="adj2" fmla="val 5486656"/>
              </a:avLst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9" name="Retângulo 8"/>
            <p:cNvSpPr/>
            <p:nvPr/>
          </p:nvSpPr>
          <p:spPr>
            <a:xfrm>
              <a:off x="6658708" y="1643050"/>
              <a:ext cx="1743929" cy="3786214"/>
            </a:xfrm>
            <a:prstGeom prst="rect">
              <a:avLst/>
            </a:prstGeom>
            <a:noFill/>
            <a:ln w="2222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10" name="Arco 9"/>
            <p:cNvSpPr/>
            <p:nvPr/>
          </p:nvSpPr>
          <p:spPr>
            <a:xfrm flipH="1">
              <a:off x="6379674" y="2571744"/>
              <a:ext cx="447826" cy="1785950"/>
            </a:xfrm>
            <a:prstGeom prst="arc">
              <a:avLst>
                <a:gd name="adj1" fmla="val 16029877"/>
                <a:gd name="adj2" fmla="val 5486656"/>
              </a:avLst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cxnSp>
          <p:nvCxnSpPr>
            <p:cNvPr id="12" name="Conector reto 11"/>
            <p:cNvCxnSpPr>
              <a:stCxn id="5" idx="0"/>
              <a:endCxn id="5" idx="2"/>
            </p:cNvCxnSpPr>
            <p:nvPr/>
          </p:nvCxnSpPr>
          <p:spPr>
            <a:xfrm rot="16200000" flipH="1">
              <a:off x="1102045" y="3429019"/>
              <a:ext cx="6858000" cy="1551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Elipse 12"/>
            <p:cNvSpPr/>
            <p:nvPr/>
          </p:nvSpPr>
          <p:spPr>
            <a:xfrm>
              <a:off x="4071934" y="2714620"/>
              <a:ext cx="906859" cy="107157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grpSp>
          <p:nvGrpSpPr>
            <p:cNvPr id="3" name="Grupo 23"/>
            <p:cNvGrpSpPr/>
            <p:nvPr/>
          </p:nvGrpSpPr>
          <p:grpSpPr>
            <a:xfrm>
              <a:off x="116408" y="1928802"/>
              <a:ext cx="558036" cy="2714644"/>
              <a:chOff x="-786644" y="1857364"/>
              <a:chExt cx="786644" cy="2714644"/>
            </a:xfrm>
          </p:grpSpPr>
          <p:cxnSp>
            <p:nvCxnSpPr>
              <p:cNvPr id="17" name="Conector reto 16"/>
              <p:cNvCxnSpPr/>
              <p:nvPr/>
            </p:nvCxnSpPr>
            <p:spPr>
              <a:xfrm rot="10800000">
                <a:off x="-785850" y="1872354"/>
                <a:ext cx="785850" cy="571504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Conector reto 17"/>
              <p:cNvCxnSpPr/>
              <p:nvPr/>
            </p:nvCxnSpPr>
            <p:spPr>
              <a:xfrm rot="10800000">
                <a:off x="-785850" y="4000504"/>
                <a:ext cx="785850" cy="571504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Conector reto 18"/>
              <p:cNvCxnSpPr/>
              <p:nvPr/>
            </p:nvCxnSpPr>
            <p:spPr>
              <a:xfrm rot="5400000" flipH="1" flipV="1">
                <a:off x="-1864915" y="2935635"/>
                <a:ext cx="2158130" cy="1588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7" name="Grupo 24"/>
            <p:cNvGrpSpPr/>
            <p:nvPr/>
          </p:nvGrpSpPr>
          <p:grpSpPr>
            <a:xfrm flipH="1">
              <a:off x="8387999" y="1857364"/>
              <a:ext cx="613157" cy="2714644"/>
              <a:chOff x="-786644" y="1857364"/>
              <a:chExt cx="786644" cy="2714644"/>
            </a:xfrm>
          </p:grpSpPr>
          <p:cxnSp>
            <p:nvCxnSpPr>
              <p:cNvPr id="26" name="Conector reto 25"/>
              <p:cNvCxnSpPr/>
              <p:nvPr/>
            </p:nvCxnSpPr>
            <p:spPr>
              <a:xfrm rot="10800000">
                <a:off x="-785850" y="1872354"/>
                <a:ext cx="785850" cy="571504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" name="Conector reto 26"/>
              <p:cNvCxnSpPr/>
              <p:nvPr/>
            </p:nvCxnSpPr>
            <p:spPr>
              <a:xfrm rot="10800000">
                <a:off x="-785850" y="4000504"/>
                <a:ext cx="785850" cy="571504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Conector reto 27"/>
              <p:cNvCxnSpPr/>
              <p:nvPr/>
            </p:nvCxnSpPr>
            <p:spPr>
              <a:xfrm rot="5400000" flipH="1" flipV="1">
                <a:off x="-1864915" y="2935635"/>
                <a:ext cx="2158130" cy="1588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33" name="Retângulo de cantos arredondados 32"/>
          <p:cNvSpPr/>
          <p:nvPr/>
        </p:nvSpPr>
        <p:spPr>
          <a:xfrm>
            <a:off x="785786" y="3571876"/>
            <a:ext cx="684000" cy="285752"/>
          </a:xfrm>
          <a:prstGeom prst="roundRect">
            <a:avLst/>
          </a:prstGeom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b="1" dirty="0" smtClean="0"/>
              <a:t>TRE</a:t>
            </a:r>
            <a:endParaRPr lang="pt-BR" b="1" dirty="0"/>
          </a:p>
        </p:txBody>
      </p:sp>
      <p:sp>
        <p:nvSpPr>
          <p:cNvPr id="22" name="Retângulo de cantos arredondados 21"/>
          <p:cNvSpPr/>
          <p:nvPr/>
        </p:nvSpPr>
        <p:spPr>
          <a:xfrm>
            <a:off x="5643570" y="2428868"/>
            <a:ext cx="684000" cy="285752"/>
          </a:xfrm>
          <a:prstGeom prst="roundRect">
            <a:avLst/>
          </a:prstGeom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b="1" dirty="0" smtClean="0"/>
              <a:t>TEC</a:t>
            </a:r>
            <a:endParaRPr lang="pt-BR" b="1" dirty="0"/>
          </a:p>
        </p:txBody>
      </p:sp>
      <p:pic>
        <p:nvPicPr>
          <p:cNvPr id="1026" name="Picture 2" descr="C:\Program Files\Microsoft Office\MEDIA\CAGCAT10\j0299763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86380" y="2571744"/>
            <a:ext cx="306264" cy="252028"/>
          </a:xfrm>
          <a:prstGeom prst="rect">
            <a:avLst/>
          </a:prstGeom>
          <a:noFill/>
        </p:spPr>
      </p:pic>
      <p:pic>
        <p:nvPicPr>
          <p:cNvPr id="46" name="Picture 2" descr="C:\Program Files\Microsoft Office\MEDIA\CAGCAT10\j0299763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85918" y="2643182"/>
            <a:ext cx="306264" cy="252028"/>
          </a:xfrm>
          <a:prstGeom prst="rect">
            <a:avLst/>
          </a:prstGeom>
          <a:noFill/>
        </p:spPr>
      </p:pic>
      <p:pic>
        <p:nvPicPr>
          <p:cNvPr id="47" name="Picture 2" descr="C:\Program Files\Microsoft Office\MEDIA\CAGCAT10\j0299763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1656" y="3000372"/>
            <a:ext cx="306264" cy="252028"/>
          </a:xfrm>
          <a:prstGeom prst="rect">
            <a:avLst/>
          </a:prstGeom>
          <a:noFill/>
        </p:spPr>
      </p:pic>
      <p:cxnSp>
        <p:nvCxnSpPr>
          <p:cNvPr id="55" name="Conector de seta reta 54"/>
          <p:cNvCxnSpPr>
            <a:stCxn id="1026" idx="1"/>
            <a:endCxn id="34" idx="3"/>
          </p:cNvCxnSpPr>
          <p:nvPr/>
        </p:nvCxnSpPr>
        <p:spPr>
          <a:xfrm rot="10800000">
            <a:off x="4306760" y="2697758"/>
            <a:ext cx="979620" cy="1588"/>
          </a:xfrm>
          <a:prstGeom prst="straightConnector1">
            <a:avLst/>
          </a:prstGeom>
          <a:ln w="28575">
            <a:solidFill>
              <a:srgbClr val="FFFF00"/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Conector de seta reta 56"/>
          <p:cNvCxnSpPr>
            <a:stCxn id="34" idx="1"/>
            <a:endCxn id="32" idx="3"/>
          </p:cNvCxnSpPr>
          <p:nvPr/>
        </p:nvCxnSpPr>
        <p:spPr>
          <a:xfrm rot="10800000" flipV="1">
            <a:off x="2571736" y="2697758"/>
            <a:ext cx="1428760" cy="2000264"/>
          </a:xfrm>
          <a:prstGeom prst="straightConnector1">
            <a:avLst/>
          </a:prstGeom>
          <a:ln w="28575">
            <a:solidFill>
              <a:srgbClr val="FFFF00"/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Retângulo de cantos arredondados 28"/>
          <p:cNvSpPr/>
          <p:nvPr/>
        </p:nvSpPr>
        <p:spPr>
          <a:xfrm>
            <a:off x="3714744" y="4500570"/>
            <a:ext cx="4643470" cy="2285992"/>
          </a:xfrm>
          <a:prstGeom prst="roundRect">
            <a:avLst/>
          </a:prstGeom>
          <a:blipFill>
            <a:blip r:embed="rId3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2000" b="1" dirty="0" smtClean="0">
                <a:solidFill>
                  <a:srgbClr val="663300"/>
                </a:solidFill>
              </a:rPr>
              <a:t>EZ </a:t>
            </a:r>
            <a:r>
              <a:rPr lang="pt-BR" sz="2400" b="1" dirty="0" smtClean="0">
                <a:solidFill>
                  <a:srgbClr val="663300"/>
                </a:solidFill>
              </a:rPr>
              <a:t>02</a:t>
            </a:r>
            <a:r>
              <a:rPr lang="pt-BR" sz="2000" b="1" dirty="0" smtClean="0">
                <a:solidFill>
                  <a:srgbClr val="663300"/>
                </a:solidFill>
              </a:rPr>
              <a:t> </a:t>
            </a:r>
            <a:r>
              <a:rPr lang="pt-BR" sz="2000" b="1" dirty="0" smtClean="0">
                <a:solidFill>
                  <a:srgbClr val="663300"/>
                </a:solidFill>
              </a:rPr>
              <a:t>X </a:t>
            </a:r>
            <a:r>
              <a:rPr lang="pt-BR" sz="2400" b="1" u="sng" dirty="0" smtClean="0">
                <a:solidFill>
                  <a:srgbClr val="663300"/>
                </a:solidFill>
              </a:rPr>
              <a:t>01</a:t>
            </a:r>
            <a:r>
              <a:rPr lang="pt-BR" sz="2400" b="1" dirty="0" smtClean="0">
                <a:solidFill>
                  <a:srgbClr val="663300"/>
                </a:solidFill>
              </a:rPr>
              <a:t> </a:t>
            </a:r>
            <a:r>
              <a:rPr lang="pt-BR" sz="2000" b="1" dirty="0" smtClean="0">
                <a:solidFill>
                  <a:srgbClr val="663300"/>
                </a:solidFill>
              </a:rPr>
              <a:t>Fugitivos </a:t>
            </a:r>
            <a:br>
              <a:rPr lang="pt-BR" sz="2000" b="1" dirty="0" smtClean="0">
                <a:solidFill>
                  <a:srgbClr val="663300"/>
                </a:solidFill>
              </a:rPr>
            </a:br>
            <a:r>
              <a:rPr lang="pt-BR" i="1" dirty="0" smtClean="0">
                <a:solidFill>
                  <a:srgbClr val="663300"/>
                </a:solidFill>
              </a:rPr>
              <a:t>(</a:t>
            </a:r>
            <a:r>
              <a:rPr lang="pt-BR" i="1" dirty="0" err="1" smtClean="0">
                <a:solidFill>
                  <a:srgbClr val="663300"/>
                </a:solidFill>
              </a:rPr>
              <a:t>Tiagão</a:t>
            </a:r>
            <a:r>
              <a:rPr lang="pt-BR" i="1" dirty="0" smtClean="0">
                <a:solidFill>
                  <a:srgbClr val="663300"/>
                </a:solidFill>
              </a:rPr>
              <a:t>: 02’ </a:t>
            </a:r>
            <a:r>
              <a:rPr lang="pt-BR" i="1" dirty="0" smtClean="0">
                <a:solidFill>
                  <a:srgbClr val="663300"/>
                </a:solidFill>
              </a:rPr>
              <a:t>_ 2º tempo)</a:t>
            </a:r>
          </a:p>
          <a:p>
            <a:pPr algn="ctr"/>
            <a:r>
              <a:rPr lang="pt-BR" dirty="0" smtClean="0">
                <a:solidFill>
                  <a:srgbClr val="663300"/>
                </a:solidFill>
              </a:rPr>
              <a:t>Teco sofre falta de </a:t>
            </a:r>
            <a:r>
              <a:rPr lang="pt-BR" dirty="0" err="1" smtClean="0">
                <a:solidFill>
                  <a:srgbClr val="663300"/>
                </a:solidFill>
              </a:rPr>
              <a:t>Hong</a:t>
            </a:r>
            <a:r>
              <a:rPr lang="pt-BR" dirty="0" smtClean="0">
                <a:solidFill>
                  <a:srgbClr val="663300"/>
                </a:solidFill>
              </a:rPr>
              <a:t> no ataque e o </a:t>
            </a:r>
            <a:r>
              <a:rPr lang="pt-BR" dirty="0" err="1" smtClean="0">
                <a:solidFill>
                  <a:srgbClr val="663300"/>
                </a:solidFill>
              </a:rPr>
              <a:t>juíz</a:t>
            </a:r>
            <a:r>
              <a:rPr lang="pt-BR" dirty="0" smtClean="0">
                <a:solidFill>
                  <a:srgbClr val="663300"/>
                </a:solidFill>
              </a:rPr>
              <a:t> não dá nada. A bola sobra para </a:t>
            </a:r>
            <a:r>
              <a:rPr lang="pt-BR" dirty="0" err="1" smtClean="0">
                <a:solidFill>
                  <a:srgbClr val="663300"/>
                </a:solidFill>
              </a:rPr>
              <a:t>Catito</a:t>
            </a:r>
            <a:r>
              <a:rPr lang="pt-BR" dirty="0" smtClean="0">
                <a:solidFill>
                  <a:srgbClr val="663300"/>
                </a:solidFill>
              </a:rPr>
              <a:t>, que </a:t>
            </a:r>
            <a:r>
              <a:rPr lang="pt-BR" dirty="0" smtClean="0">
                <a:solidFill>
                  <a:srgbClr val="663300"/>
                </a:solidFill>
              </a:rPr>
              <a:t>abre para </a:t>
            </a:r>
            <a:r>
              <a:rPr lang="pt-BR" dirty="0" err="1" smtClean="0">
                <a:solidFill>
                  <a:srgbClr val="663300"/>
                </a:solidFill>
              </a:rPr>
              <a:t>Donatelli</a:t>
            </a:r>
            <a:r>
              <a:rPr lang="pt-BR" dirty="0" smtClean="0">
                <a:solidFill>
                  <a:srgbClr val="663300"/>
                </a:solidFill>
              </a:rPr>
              <a:t> na ponta, livre. </a:t>
            </a:r>
          </a:p>
          <a:p>
            <a:pPr algn="ctr"/>
            <a:r>
              <a:rPr lang="pt-BR" dirty="0" err="1" smtClean="0">
                <a:solidFill>
                  <a:srgbClr val="663300"/>
                </a:solidFill>
              </a:rPr>
              <a:t>Trevi</a:t>
            </a:r>
            <a:r>
              <a:rPr lang="pt-BR" dirty="0" smtClean="0">
                <a:solidFill>
                  <a:srgbClr val="663300"/>
                </a:solidFill>
              </a:rPr>
              <a:t> fecha o bate, mas </a:t>
            </a:r>
            <a:r>
              <a:rPr lang="pt-BR" dirty="0" err="1" smtClean="0">
                <a:solidFill>
                  <a:srgbClr val="663300"/>
                </a:solidFill>
              </a:rPr>
              <a:t>Donatelli</a:t>
            </a:r>
            <a:r>
              <a:rPr lang="pt-BR" dirty="0" smtClean="0">
                <a:solidFill>
                  <a:srgbClr val="663300"/>
                </a:solidFill>
              </a:rPr>
              <a:t> acha </a:t>
            </a:r>
            <a:r>
              <a:rPr lang="pt-BR" dirty="0" err="1" smtClean="0">
                <a:solidFill>
                  <a:srgbClr val="663300"/>
                </a:solidFill>
              </a:rPr>
              <a:t>Tiagão</a:t>
            </a:r>
            <a:r>
              <a:rPr lang="pt-BR" dirty="0" smtClean="0">
                <a:solidFill>
                  <a:srgbClr val="663300"/>
                </a:solidFill>
              </a:rPr>
              <a:t> livre na área para só escorar de cabeça.</a:t>
            </a:r>
            <a:endParaRPr lang="pt-BR" dirty="0" smtClean="0">
              <a:solidFill>
                <a:srgbClr val="663300"/>
              </a:solidFill>
            </a:endParaRPr>
          </a:p>
        </p:txBody>
      </p:sp>
      <p:pic>
        <p:nvPicPr>
          <p:cNvPr id="32" name="Picture 2" descr="C:\Program Files\Microsoft Office\MEDIA\CAGCAT10\j0299763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65472" y="4572008"/>
            <a:ext cx="306264" cy="252028"/>
          </a:xfrm>
          <a:prstGeom prst="rect">
            <a:avLst/>
          </a:prstGeom>
          <a:noFill/>
        </p:spPr>
      </p:pic>
      <p:pic>
        <p:nvPicPr>
          <p:cNvPr id="34" name="Picture 2" descr="C:\Program Files\Microsoft Office\MEDIA\CAGCAT10\j0299763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000496" y="2571744"/>
            <a:ext cx="306264" cy="252028"/>
          </a:xfrm>
          <a:prstGeom prst="rect">
            <a:avLst/>
          </a:prstGeom>
          <a:noFill/>
        </p:spPr>
      </p:pic>
      <p:sp>
        <p:nvSpPr>
          <p:cNvPr id="35" name="Seta para baixo 34"/>
          <p:cNvSpPr/>
          <p:nvPr/>
        </p:nvSpPr>
        <p:spPr>
          <a:xfrm rot="18483677">
            <a:off x="1754299" y="3718307"/>
            <a:ext cx="180000" cy="1096143"/>
          </a:xfrm>
          <a:prstGeom prst="downArrow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cxnSp>
        <p:nvCxnSpPr>
          <p:cNvPr id="39" name="Conector de seta reta 38"/>
          <p:cNvCxnSpPr>
            <a:stCxn id="46" idx="1"/>
            <a:endCxn id="47" idx="3"/>
          </p:cNvCxnSpPr>
          <p:nvPr/>
        </p:nvCxnSpPr>
        <p:spPr>
          <a:xfrm rot="10800000" flipV="1">
            <a:off x="627920" y="2769196"/>
            <a:ext cx="1157998" cy="357190"/>
          </a:xfrm>
          <a:prstGeom prst="straightConnector1">
            <a:avLst/>
          </a:prstGeom>
          <a:ln w="28575">
            <a:solidFill>
              <a:srgbClr val="FFFF00"/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Conector de seta reta 39"/>
          <p:cNvCxnSpPr>
            <a:stCxn id="32" idx="0"/>
            <a:endCxn id="46" idx="2"/>
          </p:cNvCxnSpPr>
          <p:nvPr/>
        </p:nvCxnSpPr>
        <p:spPr>
          <a:xfrm rot="16200000" flipV="1">
            <a:off x="1340428" y="3493832"/>
            <a:ext cx="1676798" cy="479554"/>
          </a:xfrm>
          <a:prstGeom prst="straightConnector1">
            <a:avLst/>
          </a:prstGeom>
          <a:ln w="28575">
            <a:solidFill>
              <a:srgbClr val="FFFF00"/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Retângulo de cantos arredondados 47"/>
          <p:cNvSpPr/>
          <p:nvPr/>
        </p:nvSpPr>
        <p:spPr>
          <a:xfrm>
            <a:off x="3786182" y="2214554"/>
            <a:ext cx="684000" cy="285752"/>
          </a:xfrm>
          <a:prstGeom prst="roundRect">
            <a:avLst/>
          </a:prstGeom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b="1" dirty="0" smtClean="0"/>
              <a:t>CAT</a:t>
            </a:r>
            <a:endParaRPr lang="pt-BR" b="1" dirty="0"/>
          </a:p>
        </p:txBody>
      </p:sp>
      <p:sp>
        <p:nvSpPr>
          <p:cNvPr id="50" name="Retângulo de cantos arredondados 49"/>
          <p:cNvSpPr/>
          <p:nvPr/>
        </p:nvSpPr>
        <p:spPr>
          <a:xfrm>
            <a:off x="2071670" y="4857760"/>
            <a:ext cx="684000" cy="285752"/>
          </a:xfrm>
          <a:prstGeom prst="roundRect">
            <a:avLst/>
          </a:prstGeom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b="1" dirty="0" smtClean="0"/>
              <a:t>DON</a:t>
            </a:r>
            <a:endParaRPr lang="pt-BR" b="1" dirty="0"/>
          </a:p>
        </p:txBody>
      </p:sp>
      <p:sp>
        <p:nvSpPr>
          <p:cNvPr id="51" name="Retângulo de cantos arredondados 50"/>
          <p:cNvSpPr/>
          <p:nvPr/>
        </p:nvSpPr>
        <p:spPr>
          <a:xfrm>
            <a:off x="1643042" y="2285992"/>
            <a:ext cx="684000" cy="285752"/>
          </a:xfrm>
          <a:prstGeom prst="roundRect">
            <a:avLst/>
          </a:prstGeom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b="1" dirty="0" smtClean="0"/>
              <a:t>TIA</a:t>
            </a:r>
            <a:endParaRPr lang="pt-BR" b="1" dirty="0"/>
          </a:p>
        </p:txBody>
      </p:sp>
      <p:sp>
        <p:nvSpPr>
          <p:cNvPr id="52" name="Retângulo de cantos arredondados 51"/>
          <p:cNvSpPr/>
          <p:nvPr/>
        </p:nvSpPr>
        <p:spPr>
          <a:xfrm>
            <a:off x="5658560" y="2786058"/>
            <a:ext cx="684000" cy="285752"/>
          </a:xfrm>
          <a:prstGeom prst="roundRect">
            <a:avLst/>
          </a:prstGeom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b="1" dirty="0" smtClean="0"/>
              <a:t>HON</a:t>
            </a:r>
            <a:endParaRPr lang="pt-BR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upo 43"/>
          <p:cNvGrpSpPr/>
          <p:nvPr/>
        </p:nvGrpSpPr>
        <p:grpSpPr>
          <a:xfrm>
            <a:off x="116408" y="0"/>
            <a:ext cx="8884748" cy="6858795"/>
            <a:chOff x="116408" y="0"/>
            <a:chExt cx="8884748" cy="6858795"/>
          </a:xfrm>
        </p:grpSpPr>
        <p:sp>
          <p:nvSpPr>
            <p:cNvPr id="5" name="Retângulo 4"/>
            <p:cNvSpPr/>
            <p:nvPr/>
          </p:nvSpPr>
          <p:spPr>
            <a:xfrm>
              <a:off x="659454" y="0"/>
              <a:ext cx="7743183" cy="6858000"/>
            </a:xfrm>
            <a:prstGeom prst="rect">
              <a:avLst/>
            </a:prstGeom>
            <a:solidFill>
              <a:srgbClr val="00B050"/>
            </a:solidFill>
            <a:ln w="2222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4" name="Retângulo 3"/>
            <p:cNvSpPr/>
            <p:nvPr/>
          </p:nvSpPr>
          <p:spPr>
            <a:xfrm>
              <a:off x="659454" y="1571612"/>
              <a:ext cx="1743929" cy="3786214"/>
            </a:xfrm>
            <a:prstGeom prst="rect">
              <a:avLst/>
            </a:prstGeom>
            <a:noFill/>
            <a:ln w="2222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6" name="Arco 5"/>
            <p:cNvSpPr/>
            <p:nvPr/>
          </p:nvSpPr>
          <p:spPr>
            <a:xfrm>
              <a:off x="2194139" y="2500306"/>
              <a:ext cx="558067" cy="1785950"/>
            </a:xfrm>
            <a:prstGeom prst="arc">
              <a:avLst>
                <a:gd name="adj1" fmla="val 16029877"/>
                <a:gd name="adj2" fmla="val 5486656"/>
              </a:avLst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9" name="Retângulo 8"/>
            <p:cNvSpPr/>
            <p:nvPr/>
          </p:nvSpPr>
          <p:spPr>
            <a:xfrm>
              <a:off x="6658708" y="1643050"/>
              <a:ext cx="1743929" cy="3786214"/>
            </a:xfrm>
            <a:prstGeom prst="rect">
              <a:avLst/>
            </a:prstGeom>
            <a:noFill/>
            <a:ln w="2222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10" name="Arco 9"/>
            <p:cNvSpPr/>
            <p:nvPr/>
          </p:nvSpPr>
          <p:spPr>
            <a:xfrm flipH="1">
              <a:off x="6379674" y="2571744"/>
              <a:ext cx="447826" cy="1785950"/>
            </a:xfrm>
            <a:prstGeom prst="arc">
              <a:avLst>
                <a:gd name="adj1" fmla="val 16029877"/>
                <a:gd name="adj2" fmla="val 5486656"/>
              </a:avLst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cxnSp>
          <p:nvCxnSpPr>
            <p:cNvPr id="12" name="Conector reto 11"/>
            <p:cNvCxnSpPr>
              <a:stCxn id="5" idx="0"/>
              <a:endCxn id="5" idx="2"/>
            </p:cNvCxnSpPr>
            <p:nvPr/>
          </p:nvCxnSpPr>
          <p:spPr>
            <a:xfrm rot="16200000" flipH="1">
              <a:off x="1102045" y="3429019"/>
              <a:ext cx="6858000" cy="1551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Elipse 12"/>
            <p:cNvSpPr/>
            <p:nvPr/>
          </p:nvSpPr>
          <p:spPr>
            <a:xfrm>
              <a:off x="4071934" y="2714620"/>
              <a:ext cx="906859" cy="107157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grpSp>
          <p:nvGrpSpPr>
            <p:cNvPr id="3" name="Grupo 23"/>
            <p:cNvGrpSpPr/>
            <p:nvPr/>
          </p:nvGrpSpPr>
          <p:grpSpPr>
            <a:xfrm>
              <a:off x="116408" y="1928802"/>
              <a:ext cx="558036" cy="2714644"/>
              <a:chOff x="-786644" y="1857364"/>
              <a:chExt cx="786644" cy="2714644"/>
            </a:xfrm>
          </p:grpSpPr>
          <p:cxnSp>
            <p:nvCxnSpPr>
              <p:cNvPr id="17" name="Conector reto 16"/>
              <p:cNvCxnSpPr/>
              <p:nvPr/>
            </p:nvCxnSpPr>
            <p:spPr>
              <a:xfrm rot="10800000">
                <a:off x="-785850" y="1872354"/>
                <a:ext cx="785850" cy="571504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Conector reto 17"/>
              <p:cNvCxnSpPr/>
              <p:nvPr/>
            </p:nvCxnSpPr>
            <p:spPr>
              <a:xfrm rot="10800000">
                <a:off x="-785850" y="4000504"/>
                <a:ext cx="785850" cy="571504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Conector reto 18"/>
              <p:cNvCxnSpPr/>
              <p:nvPr/>
            </p:nvCxnSpPr>
            <p:spPr>
              <a:xfrm rot="5400000" flipH="1" flipV="1">
                <a:off x="-1864915" y="2935635"/>
                <a:ext cx="2158130" cy="1588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7" name="Grupo 24"/>
            <p:cNvGrpSpPr/>
            <p:nvPr/>
          </p:nvGrpSpPr>
          <p:grpSpPr>
            <a:xfrm flipH="1">
              <a:off x="8387999" y="1857364"/>
              <a:ext cx="613157" cy="2714644"/>
              <a:chOff x="-786644" y="1857364"/>
              <a:chExt cx="786644" cy="2714644"/>
            </a:xfrm>
          </p:grpSpPr>
          <p:cxnSp>
            <p:nvCxnSpPr>
              <p:cNvPr id="26" name="Conector reto 25"/>
              <p:cNvCxnSpPr/>
              <p:nvPr/>
            </p:nvCxnSpPr>
            <p:spPr>
              <a:xfrm rot="10800000">
                <a:off x="-785850" y="1872354"/>
                <a:ext cx="785850" cy="571504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" name="Conector reto 26"/>
              <p:cNvCxnSpPr/>
              <p:nvPr/>
            </p:nvCxnSpPr>
            <p:spPr>
              <a:xfrm rot="10800000">
                <a:off x="-785850" y="4000504"/>
                <a:ext cx="785850" cy="571504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Conector reto 27"/>
              <p:cNvCxnSpPr/>
              <p:nvPr/>
            </p:nvCxnSpPr>
            <p:spPr>
              <a:xfrm rot="5400000" flipH="1" flipV="1">
                <a:off x="-1864915" y="2935635"/>
                <a:ext cx="2158130" cy="1588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9" name="Retângulo de cantos arredondados 28"/>
          <p:cNvSpPr/>
          <p:nvPr/>
        </p:nvSpPr>
        <p:spPr>
          <a:xfrm>
            <a:off x="3500430" y="4071942"/>
            <a:ext cx="4786346" cy="2714644"/>
          </a:xfrm>
          <a:prstGeom prst="roundRect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2000" b="1" dirty="0" smtClean="0">
                <a:solidFill>
                  <a:srgbClr val="663300"/>
                </a:solidFill>
              </a:rPr>
              <a:t>EZ </a:t>
            </a:r>
            <a:r>
              <a:rPr lang="pt-BR" sz="2400" b="1" dirty="0" smtClean="0">
                <a:solidFill>
                  <a:srgbClr val="663300"/>
                </a:solidFill>
              </a:rPr>
              <a:t>02</a:t>
            </a:r>
            <a:r>
              <a:rPr lang="pt-BR" sz="2000" b="1" dirty="0" smtClean="0">
                <a:solidFill>
                  <a:srgbClr val="663300"/>
                </a:solidFill>
              </a:rPr>
              <a:t> </a:t>
            </a:r>
            <a:r>
              <a:rPr lang="pt-BR" sz="2000" b="1" dirty="0" smtClean="0">
                <a:solidFill>
                  <a:srgbClr val="663300"/>
                </a:solidFill>
              </a:rPr>
              <a:t>X </a:t>
            </a:r>
            <a:r>
              <a:rPr lang="pt-BR" sz="2400" b="1" u="sng" dirty="0" smtClean="0">
                <a:solidFill>
                  <a:srgbClr val="663300"/>
                </a:solidFill>
              </a:rPr>
              <a:t>02</a:t>
            </a:r>
            <a:r>
              <a:rPr lang="pt-BR" sz="2400" b="1" dirty="0" smtClean="0">
                <a:solidFill>
                  <a:srgbClr val="663300"/>
                </a:solidFill>
              </a:rPr>
              <a:t> </a:t>
            </a:r>
            <a:r>
              <a:rPr lang="pt-BR" sz="2000" b="1" dirty="0" smtClean="0">
                <a:solidFill>
                  <a:srgbClr val="663300"/>
                </a:solidFill>
              </a:rPr>
              <a:t>Fugitivos </a:t>
            </a:r>
            <a:br>
              <a:rPr lang="pt-BR" sz="2000" b="1" dirty="0" smtClean="0">
                <a:solidFill>
                  <a:srgbClr val="663300"/>
                </a:solidFill>
              </a:rPr>
            </a:br>
            <a:r>
              <a:rPr lang="pt-BR" i="1" dirty="0" smtClean="0">
                <a:solidFill>
                  <a:srgbClr val="663300"/>
                </a:solidFill>
              </a:rPr>
              <a:t>(Ari: 08’ </a:t>
            </a:r>
            <a:r>
              <a:rPr lang="pt-BR" i="1" dirty="0" smtClean="0">
                <a:solidFill>
                  <a:srgbClr val="663300"/>
                </a:solidFill>
              </a:rPr>
              <a:t>_ 2º tempo)</a:t>
            </a:r>
          </a:p>
          <a:p>
            <a:pPr algn="ctr"/>
            <a:r>
              <a:rPr lang="pt-BR" dirty="0" smtClean="0">
                <a:solidFill>
                  <a:srgbClr val="663300"/>
                </a:solidFill>
              </a:rPr>
              <a:t>Lateral </a:t>
            </a:r>
            <a:r>
              <a:rPr lang="pt-BR" dirty="0" smtClean="0">
                <a:solidFill>
                  <a:srgbClr val="663300"/>
                </a:solidFill>
              </a:rPr>
              <a:t>Fugidas, jogada </a:t>
            </a:r>
            <a:r>
              <a:rPr lang="pt-BR" dirty="0" err="1" smtClean="0">
                <a:solidFill>
                  <a:srgbClr val="663300"/>
                </a:solidFill>
              </a:rPr>
              <a:t>tradiça</a:t>
            </a:r>
            <a:r>
              <a:rPr lang="pt-BR" dirty="0" smtClean="0">
                <a:solidFill>
                  <a:srgbClr val="663300"/>
                </a:solidFill>
              </a:rPr>
              <a:t> dos caras. </a:t>
            </a:r>
            <a:r>
              <a:rPr lang="pt-BR" dirty="0" smtClean="0">
                <a:solidFill>
                  <a:srgbClr val="663300"/>
                </a:solidFill>
              </a:rPr>
              <a:t>A bola </a:t>
            </a:r>
            <a:r>
              <a:rPr lang="pt-BR" dirty="0" smtClean="0">
                <a:solidFill>
                  <a:srgbClr val="663300"/>
                </a:solidFill>
              </a:rPr>
              <a:t>fica pipocando na área sem que o EZ consiga afastar em definitivo. De fora da área Ari acerta uma bomba, que ao passar no meio de uns 6 jogadores, desvia em alguém e mata as chances do </a:t>
            </a:r>
            <a:r>
              <a:rPr lang="pt-BR" dirty="0" err="1" smtClean="0">
                <a:solidFill>
                  <a:srgbClr val="663300"/>
                </a:solidFill>
              </a:rPr>
              <a:t>Trevi</a:t>
            </a:r>
            <a:r>
              <a:rPr lang="pt-BR" dirty="0" smtClean="0">
                <a:solidFill>
                  <a:srgbClr val="663300"/>
                </a:solidFill>
              </a:rPr>
              <a:t> fazer mais um milagre.</a:t>
            </a:r>
          </a:p>
          <a:p>
            <a:pPr algn="ctr"/>
            <a:r>
              <a:rPr lang="pt-BR" dirty="0" smtClean="0">
                <a:solidFill>
                  <a:srgbClr val="663300"/>
                </a:solidFill>
              </a:rPr>
              <a:t>Segura </a:t>
            </a:r>
            <a:r>
              <a:rPr lang="pt-BR" dirty="0" smtClean="0">
                <a:solidFill>
                  <a:srgbClr val="663300"/>
                </a:solidFill>
              </a:rPr>
              <a:t>os caras EZ!!!!</a:t>
            </a:r>
          </a:p>
        </p:txBody>
      </p:sp>
      <p:pic>
        <p:nvPicPr>
          <p:cNvPr id="24" name="Picture 2" descr="C:\Program Files\Microsoft Office\MEDIA\CAGCAT10\j0299763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71802" y="2428868"/>
            <a:ext cx="306264" cy="252028"/>
          </a:xfrm>
          <a:prstGeom prst="rect">
            <a:avLst/>
          </a:prstGeom>
          <a:noFill/>
        </p:spPr>
      </p:pic>
      <p:pic>
        <p:nvPicPr>
          <p:cNvPr id="30" name="Picture 2" descr="C:\Program Files\Microsoft Office\MEDIA\CAGCAT10\j0299763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1656" y="2819782"/>
            <a:ext cx="306264" cy="252028"/>
          </a:xfrm>
          <a:prstGeom prst="rect">
            <a:avLst/>
          </a:prstGeom>
          <a:noFill/>
        </p:spPr>
      </p:pic>
      <p:cxnSp>
        <p:nvCxnSpPr>
          <p:cNvPr id="32" name="Conector de seta reta 31"/>
          <p:cNvCxnSpPr>
            <a:stCxn id="33" idx="1"/>
            <a:endCxn id="30" idx="3"/>
          </p:cNvCxnSpPr>
          <p:nvPr/>
        </p:nvCxnSpPr>
        <p:spPr>
          <a:xfrm rot="10800000">
            <a:off x="627920" y="2945796"/>
            <a:ext cx="1015122" cy="109152"/>
          </a:xfrm>
          <a:prstGeom prst="straightConnector1">
            <a:avLst/>
          </a:prstGeom>
          <a:ln w="28575">
            <a:solidFill>
              <a:srgbClr val="FFFF00"/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3" name="Picture 2" descr="C:\Program Files\Microsoft Office\MEDIA\CAGCAT10\j0299763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643042" y="2928934"/>
            <a:ext cx="306264" cy="252028"/>
          </a:xfrm>
          <a:prstGeom prst="rect">
            <a:avLst/>
          </a:prstGeom>
          <a:noFill/>
        </p:spPr>
      </p:pic>
      <p:cxnSp>
        <p:nvCxnSpPr>
          <p:cNvPr id="34" name="Conector de seta reta 33"/>
          <p:cNvCxnSpPr>
            <a:stCxn id="24" idx="1"/>
            <a:endCxn id="33" idx="3"/>
          </p:cNvCxnSpPr>
          <p:nvPr/>
        </p:nvCxnSpPr>
        <p:spPr>
          <a:xfrm rot="10800000" flipV="1">
            <a:off x="1949306" y="2554882"/>
            <a:ext cx="1122496" cy="500066"/>
          </a:xfrm>
          <a:prstGeom prst="straightConnector1">
            <a:avLst/>
          </a:prstGeom>
          <a:ln w="28575">
            <a:solidFill>
              <a:srgbClr val="FFFF00"/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Retângulo de cantos arredondados 41"/>
          <p:cNvSpPr/>
          <p:nvPr/>
        </p:nvSpPr>
        <p:spPr>
          <a:xfrm>
            <a:off x="3428992" y="2357430"/>
            <a:ext cx="684000" cy="285752"/>
          </a:xfrm>
          <a:prstGeom prst="roundRect">
            <a:avLst/>
          </a:prstGeom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b="1" dirty="0" smtClean="0"/>
              <a:t>ARI</a:t>
            </a:r>
            <a:endParaRPr lang="pt-BR" b="1" dirty="0"/>
          </a:p>
        </p:txBody>
      </p:sp>
      <p:sp>
        <p:nvSpPr>
          <p:cNvPr id="43" name="Retângulo de cantos arredondados 42"/>
          <p:cNvSpPr/>
          <p:nvPr/>
        </p:nvSpPr>
        <p:spPr>
          <a:xfrm>
            <a:off x="1571604" y="3214686"/>
            <a:ext cx="684000" cy="285752"/>
          </a:xfrm>
          <a:prstGeom prst="roundRect">
            <a:avLst/>
          </a:prstGeom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b="1" dirty="0" smtClean="0"/>
              <a:t>?</a:t>
            </a:r>
            <a:endParaRPr lang="pt-BR" b="1" dirty="0"/>
          </a:p>
        </p:txBody>
      </p:sp>
      <p:sp>
        <p:nvSpPr>
          <p:cNvPr id="44" name="Retângulo de cantos arredondados 43"/>
          <p:cNvSpPr/>
          <p:nvPr/>
        </p:nvSpPr>
        <p:spPr>
          <a:xfrm>
            <a:off x="1785918" y="3643314"/>
            <a:ext cx="684000" cy="285752"/>
          </a:xfrm>
          <a:prstGeom prst="roundRect">
            <a:avLst/>
          </a:prstGeom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b="1" dirty="0" smtClean="0"/>
              <a:t>?</a:t>
            </a:r>
            <a:endParaRPr lang="pt-BR" b="1" dirty="0"/>
          </a:p>
        </p:txBody>
      </p:sp>
      <p:sp>
        <p:nvSpPr>
          <p:cNvPr id="45" name="Retângulo de cantos arredondados 44"/>
          <p:cNvSpPr/>
          <p:nvPr/>
        </p:nvSpPr>
        <p:spPr>
          <a:xfrm>
            <a:off x="1342300" y="2214554"/>
            <a:ext cx="684000" cy="285752"/>
          </a:xfrm>
          <a:prstGeom prst="roundRect">
            <a:avLst/>
          </a:prstGeom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b="1" dirty="0" smtClean="0"/>
              <a:t>?</a:t>
            </a:r>
            <a:endParaRPr lang="pt-BR" b="1" dirty="0"/>
          </a:p>
        </p:txBody>
      </p:sp>
      <p:sp>
        <p:nvSpPr>
          <p:cNvPr id="46" name="Retângulo de cantos arredondados 45"/>
          <p:cNvSpPr/>
          <p:nvPr/>
        </p:nvSpPr>
        <p:spPr>
          <a:xfrm>
            <a:off x="1357290" y="2571744"/>
            <a:ext cx="684000" cy="285752"/>
          </a:xfrm>
          <a:prstGeom prst="roundRect">
            <a:avLst/>
          </a:prstGeom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b="1" dirty="0" smtClean="0"/>
              <a:t>?</a:t>
            </a:r>
            <a:endParaRPr lang="pt-BR" b="1" dirty="0"/>
          </a:p>
        </p:txBody>
      </p:sp>
      <p:sp>
        <p:nvSpPr>
          <p:cNvPr id="47" name="Retângulo de cantos arredondados 46"/>
          <p:cNvSpPr/>
          <p:nvPr/>
        </p:nvSpPr>
        <p:spPr>
          <a:xfrm>
            <a:off x="985110" y="4000504"/>
            <a:ext cx="684000" cy="285752"/>
          </a:xfrm>
          <a:prstGeom prst="roundRect">
            <a:avLst/>
          </a:prstGeom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b="1" dirty="0" smtClean="0"/>
              <a:t>?</a:t>
            </a:r>
            <a:endParaRPr lang="pt-BR" b="1" dirty="0"/>
          </a:p>
        </p:txBody>
      </p:sp>
      <p:sp>
        <p:nvSpPr>
          <p:cNvPr id="48" name="Retângulo de cantos arredondados 47"/>
          <p:cNvSpPr/>
          <p:nvPr/>
        </p:nvSpPr>
        <p:spPr>
          <a:xfrm>
            <a:off x="928662" y="3643314"/>
            <a:ext cx="684000" cy="285752"/>
          </a:xfrm>
          <a:prstGeom prst="roundRect">
            <a:avLst/>
          </a:prstGeom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b="1" dirty="0" smtClean="0"/>
              <a:t>?</a:t>
            </a:r>
            <a:endParaRPr lang="pt-BR" b="1" dirty="0"/>
          </a:p>
        </p:txBody>
      </p:sp>
      <p:sp>
        <p:nvSpPr>
          <p:cNvPr id="49" name="Retângulo de cantos arredondados 48"/>
          <p:cNvSpPr/>
          <p:nvPr/>
        </p:nvSpPr>
        <p:spPr>
          <a:xfrm>
            <a:off x="2357422" y="2928934"/>
            <a:ext cx="684000" cy="285752"/>
          </a:xfrm>
          <a:prstGeom prst="roundRect">
            <a:avLst/>
          </a:prstGeom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b="1" dirty="0" smtClean="0"/>
              <a:t>?</a:t>
            </a:r>
            <a:endParaRPr lang="pt-BR" b="1" dirty="0"/>
          </a:p>
        </p:txBody>
      </p:sp>
      <p:sp>
        <p:nvSpPr>
          <p:cNvPr id="50" name="Retângulo de cantos arredondados 49"/>
          <p:cNvSpPr/>
          <p:nvPr/>
        </p:nvSpPr>
        <p:spPr>
          <a:xfrm>
            <a:off x="2285984" y="3286124"/>
            <a:ext cx="684000" cy="285752"/>
          </a:xfrm>
          <a:prstGeom prst="roundRect">
            <a:avLst/>
          </a:prstGeom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b="1" dirty="0" smtClean="0"/>
              <a:t>?</a:t>
            </a:r>
            <a:endParaRPr lang="pt-BR" b="1" dirty="0"/>
          </a:p>
        </p:txBody>
      </p:sp>
      <p:sp>
        <p:nvSpPr>
          <p:cNvPr id="51" name="Retângulo de cantos arredondados 50"/>
          <p:cNvSpPr/>
          <p:nvPr/>
        </p:nvSpPr>
        <p:spPr>
          <a:xfrm>
            <a:off x="714348" y="3214686"/>
            <a:ext cx="684000" cy="285752"/>
          </a:xfrm>
          <a:prstGeom prst="roundRect">
            <a:avLst/>
          </a:prstGeom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b="1" dirty="0" smtClean="0"/>
              <a:t>TRE</a:t>
            </a:r>
            <a:endParaRPr lang="pt-BR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upo 43"/>
          <p:cNvGrpSpPr/>
          <p:nvPr/>
        </p:nvGrpSpPr>
        <p:grpSpPr>
          <a:xfrm>
            <a:off x="116408" y="0"/>
            <a:ext cx="8884748" cy="6858795"/>
            <a:chOff x="116408" y="0"/>
            <a:chExt cx="8884748" cy="6858795"/>
          </a:xfrm>
        </p:grpSpPr>
        <p:sp>
          <p:nvSpPr>
            <p:cNvPr id="5" name="Retângulo 4"/>
            <p:cNvSpPr/>
            <p:nvPr/>
          </p:nvSpPr>
          <p:spPr>
            <a:xfrm>
              <a:off x="659454" y="0"/>
              <a:ext cx="7743183" cy="6858000"/>
            </a:xfrm>
            <a:prstGeom prst="rect">
              <a:avLst/>
            </a:prstGeom>
            <a:solidFill>
              <a:srgbClr val="00B050"/>
            </a:solidFill>
            <a:ln w="2222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4" name="Retângulo 3"/>
            <p:cNvSpPr/>
            <p:nvPr/>
          </p:nvSpPr>
          <p:spPr>
            <a:xfrm>
              <a:off x="659454" y="1571612"/>
              <a:ext cx="1743929" cy="3786214"/>
            </a:xfrm>
            <a:prstGeom prst="rect">
              <a:avLst/>
            </a:prstGeom>
            <a:noFill/>
            <a:ln w="2222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6" name="Arco 5"/>
            <p:cNvSpPr/>
            <p:nvPr/>
          </p:nvSpPr>
          <p:spPr>
            <a:xfrm>
              <a:off x="2194139" y="2500306"/>
              <a:ext cx="558067" cy="1785950"/>
            </a:xfrm>
            <a:prstGeom prst="arc">
              <a:avLst>
                <a:gd name="adj1" fmla="val 16029877"/>
                <a:gd name="adj2" fmla="val 5486656"/>
              </a:avLst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9" name="Retângulo 8"/>
            <p:cNvSpPr/>
            <p:nvPr/>
          </p:nvSpPr>
          <p:spPr>
            <a:xfrm>
              <a:off x="6658708" y="1643050"/>
              <a:ext cx="1743929" cy="3786214"/>
            </a:xfrm>
            <a:prstGeom prst="rect">
              <a:avLst/>
            </a:prstGeom>
            <a:noFill/>
            <a:ln w="2222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10" name="Arco 9"/>
            <p:cNvSpPr/>
            <p:nvPr/>
          </p:nvSpPr>
          <p:spPr>
            <a:xfrm flipH="1">
              <a:off x="6379674" y="2571744"/>
              <a:ext cx="447826" cy="1785950"/>
            </a:xfrm>
            <a:prstGeom prst="arc">
              <a:avLst>
                <a:gd name="adj1" fmla="val 16029877"/>
                <a:gd name="adj2" fmla="val 5486656"/>
              </a:avLst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cxnSp>
          <p:nvCxnSpPr>
            <p:cNvPr id="12" name="Conector reto 11"/>
            <p:cNvCxnSpPr>
              <a:stCxn id="5" idx="0"/>
              <a:endCxn id="5" idx="2"/>
            </p:cNvCxnSpPr>
            <p:nvPr/>
          </p:nvCxnSpPr>
          <p:spPr>
            <a:xfrm rot="16200000" flipH="1">
              <a:off x="1102045" y="3429019"/>
              <a:ext cx="6858000" cy="1551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Elipse 12"/>
            <p:cNvSpPr/>
            <p:nvPr/>
          </p:nvSpPr>
          <p:spPr>
            <a:xfrm>
              <a:off x="4071934" y="2714620"/>
              <a:ext cx="906859" cy="107157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grpSp>
          <p:nvGrpSpPr>
            <p:cNvPr id="3" name="Grupo 23"/>
            <p:cNvGrpSpPr/>
            <p:nvPr/>
          </p:nvGrpSpPr>
          <p:grpSpPr>
            <a:xfrm>
              <a:off x="116408" y="1928802"/>
              <a:ext cx="558036" cy="2714644"/>
              <a:chOff x="-786644" y="1857364"/>
              <a:chExt cx="786644" cy="2714644"/>
            </a:xfrm>
          </p:grpSpPr>
          <p:cxnSp>
            <p:nvCxnSpPr>
              <p:cNvPr id="17" name="Conector reto 16"/>
              <p:cNvCxnSpPr/>
              <p:nvPr/>
            </p:nvCxnSpPr>
            <p:spPr>
              <a:xfrm rot="10800000">
                <a:off x="-785850" y="1872354"/>
                <a:ext cx="785850" cy="571504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Conector reto 17"/>
              <p:cNvCxnSpPr/>
              <p:nvPr/>
            </p:nvCxnSpPr>
            <p:spPr>
              <a:xfrm rot="10800000">
                <a:off x="-785850" y="4000504"/>
                <a:ext cx="785850" cy="571504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Conector reto 18"/>
              <p:cNvCxnSpPr/>
              <p:nvPr/>
            </p:nvCxnSpPr>
            <p:spPr>
              <a:xfrm rot="5400000" flipH="1" flipV="1">
                <a:off x="-1864915" y="2935635"/>
                <a:ext cx="2158130" cy="1588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7" name="Grupo 24"/>
            <p:cNvGrpSpPr/>
            <p:nvPr/>
          </p:nvGrpSpPr>
          <p:grpSpPr>
            <a:xfrm flipH="1">
              <a:off x="8387999" y="1857364"/>
              <a:ext cx="613157" cy="2714644"/>
              <a:chOff x="-786644" y="1857364"/>
              <a:chExt cx="786644" cy="2714644"/>
            </a:xfrm>
          </p:grpSpPr>
          <p:cxnSp>
            <p:nvCxnSpPr>
              <p:cNvPr id="26" name="Conector reto 25"/>
              <p:cNvCxnSpPr/>
              <p:nvPr/>
            </p:nvCxnSpPr>
            <p:spPr>
              <a:xfrm rot="10800000">
                <a:off x="-785850" y="1872354"/>
                <a:ext cx="785850" cy="571504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" name="Conector reto 26"/>
              <p:cNvCxnSpPr/>
              <p:nvPr/>
            </p:nvCxnSpPr>
            <p:spPr>
              <a:xfrm rot="10800000">
                <a:off x="-785850" y="4000504"/>
                <a:ext cx="785850" cy="571504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Conector reto 27"/>
              <p:cNvCxnSpPr/>
              <p:nvPr/>
            </p:nvCxnSpPr>
            <p:spPr>
              <a:xfrm rot="5400000" flipH="1" flipV="1">
                <a:off x="-1864915" y="2935635"/>
                <a:ext cx="2158130" cy="1588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33" name="Retângulo de cantos arredondados 32"/>
          <p:cNvSpPr/>
          <p:nvPr/>
        </p:nvSpPr>
        <p:spPr>
          <a:xfrm>
            <a:off x="785786" y="2857496"/>
            <a:ext cx="684000" cy="285752"/>
          </a:xfrm>
          <a:prstGeom prst="roundRect">
            <a:avLst/>
          </a:prstGeom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b="1" dirty="0" smtClean="0"/>
              <a:t>TRE</a:t>
            </a:r>
            <a:endParaRPr lang="pt-BR" b="1" dirty="0"/>
          </a:p>
        </p:txBody>
      </p:sp>
      <p:pic>
        <p:nvPicPr>
          <p:cNvPr id="46" name="Picture 2" descr="C:\Program Files\Microsoft Office\MEDIA\CAGCAT10\j0299763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786182" y="3071810"/>
            <a:ext cx="306264" cy="252028"/>
          </a:xfrm>
          <a:prstGeom prst="rect">
            <a:avLst/>
          </a:prstGeom>
          <a:noFill/>
        </p:spPr>
      </p:pic>
      <p:pic>
        <p:nvPicPr>
          <p:cNvPr id="47" name="Picture 2" descr="C:\Program Files\Microsoft Office\MEDIA\CAGCAT10\j0299763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3714752"/>
            <a:ext cx="306264" cy="252028"/>
          </a:xfrm>
          <a:prstGeom prst="rect">
            <a:avLst/>
          </a:prstGeom>
          <a:noFill/>
        </p:spPr>
      </p:pic>
      <p:cxnSp>
        <p:nvCxnSpPr>
          <p:cNvPr id="57" name="Conector de seta reta 56"/>
          <p:cNvCxnSpPr/>
          <p:nvPr/>
        </p:nvCxnSpPr>
        <p:spPr>
          <a:xfrm rot="10800000">
            <a:off x="357158" y="2857496"/>
            <a:ext cx="1928826" cy="197452"/>
          </a:xfrm>
          <a:prstGeom prst="straightConnector1">
            <a:avLst/>
          </a:prstGeom>
          <a:ln w="28575">
            <a:solidFill>
              <a:srgbClr val="FFFF00"/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Retângulo de cantos arredondados 28"/>
          <p:cNvSpPr/>
          <p:nvPr/>
        </p:nvSpPr>
        <p:spPr>
          <a:xfrm>
            <a:off x="2500298" y="4286256"/>
            <a:ext cx="5786478" cy="2500306"/>
          </a:xfrm>
          <a:prstGeom prst="roundRect">
            <a:avLst/>
          </a:prstGeom>
          <a:blipFill>
            <a:blip r:embed="rId3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2000" b="1" dirty="0" smtClean="0">
                <a:solidFill>
                  <a:srgbClr val="663300"/>
                </a:solidFill>
              </a:rPr>
              <a:t>EZ </a:t>
            </a:r>
            <a:r>
              <a:rPr lang="pt-BR" sz="2400" b="1" dirty="0" smtClean="0">
                <a:solidFill>
                  <a:srgbClr val="663300"/>
                </a:solidFill>
              </a:rPr>
              <a:t>02</a:t>
            </a:r>
            <a:r>
              <a:rPr lang="pt-BR" sz="2000" b="1" dirty="0" smtClean="0">
                <a:solidFill>
                  <a:srgbClr val="663300"/>
                </a:solidFill>
              </a:rPr>
              <a:t>X </a:t>
            </a:r>
            <a:r>
              <a:rPr lang="pt-BR" sz="2400" b="1" u="sng" dirty="0" smtClean="0">
                <a:solidFill>
                  <a:srgbClr val="663300"/>
                </a:solidFill>
              </a:rPr>
              <a:t>03</a:t>
            </a:r>
            <a:r>
              <a:rPr lang="pt-BR" sz="2400" b="1" dirty="0" smtClean="0">
                <a:solidFill>
                  <a:srgbClr val="663300"/>
                </a:solidFill>
              </a:rPr>
              <a:t> </a:t>
            </a:r>
            <a:r>
              <a:rPr lang="pt-BR" sz="2000" b="1" dirty="0" smtClean="0">
                <a:solidFill>
                  <a:srgbClr val="663300"/>
                </a:solidFill>
              </a:rPr>
              <a:t>Fugitivos </a:t>
            </a:r>
            <a:br>
              <a:rPr lang="pt-BR" sz="2000" b="1" dirty="0" smtClean="0">
                <a:solidFill>
                  <a:srgbClr val="663300"/>
                </a:solidFill>
              </a:rPr>
            </a:br>
            <a:r>
              <a:rPr lang="pt-BR" i="1" dirty="0" smtClean="0">
                <a:solidFill>
                  <a:srgbClr val="663300"/>
                </a:solidFill>
              </a:rPr>
              <a:t>(</a:t>
            </a:r>
            <a:r>
              <a:rPr lang="pt-BR" i="1" dirty="0" err="1" smtClean="0">
                <a:solidFill>
                  <a:srgbClr val="663300"/>
                </a:solidFill>
              </a:rPr>
              <a:t>Tiagão</a:t>
            </a:r>
            <a:r>
              <a:rPr lang="pt-BR" i="1" dirty="0" smtClean="0">
                <a:solidFill>
                  <a:srgbClr val="663300"/>
                </a:solidFill>
              </a:rPr>
              <a:t>: 15’ </a:t>
            </a:r>
            <a:r>
              <a:rPr lang="pt-BR" i="1" dirty="0" smtClean="0">
                <a:solidFill>
                  <a:srgbClr val="663300"/>
                </a:solidFill>
              </a:rPr>
              <a:t>_ 2º tempo)</a:t>
            </a:r>
          </a:p>
          <a:p>
            <a:pPr algn="ctr"/>
            <a:r>
              <a:rPr lang="pt-BR" dirty="0" smtClean="0">
                <a:solidFill>
                  <a:srgbClr val="663300"/>
                </a:solidFill>
              </a:rPr>
              <a:t>EZ abusa das faltas, comete a 6ª falta: </a:t>
            </a:r>
            <a:r>
              <a:rPr lang="pt-BR" dirty="0" err="1" smtClean="0">
                <a:solidFill>
                  <a:srgbClr val="663300"/>
                </a:solidFill>
              </a:rPr>
              <a:t>shoot-out</a:t>
            </a:r>
            <a:r>
              <a:rPr lang="pt-BR" dirty="0" smtClean="0">
                <a:solidFill>
                  <a:srgbClr val="663300"/>
                </a:solidFill>
              </a:rPr>
              <a:t>.</a:t>
            </a:r>
          </a:p>
          <a:p>
            <a:pPr algn="ctr"/>
            <a:r>
              <a:rPr lang="pt-BR" dirty="0" err="1" smtClean="0">
                <a:solidFill>
                  <a:srgbClr val="663300"/>
                </a:solidFill>
              </a:rPr>
              <a:t>Tiagão</a:t>
            </a:r>
            <a:r>
              <a:rPr lang="pt-BR" dirty="0" smtClean="0">
                <a:solidFill>
                  <a:srgbClr val="663300"/>
                </a:solidFill>
              </a:rPr>
              <a:t> avança com a bola, ameaça chutar e </a:t>
            </a:r>
            <a:r>
              <a:rPr lang="pt-BR" dirty="0" err="1" smtClean="0">
                <a:solidFill>
                  <a:srgbClr val="663300"/>
                </a:solidFill>
              </a:rPr>
              <a:t>Trevi</a:t>
            </a:r>
            <a:r>
              <a:rPr lang="pt-BR" dirty="0" smtClean="0">
                <a:solidFill>
                  <a:srgbClr val="663300"/>
                </a:solidFill>
              </a:rPr>
              <a:t> cai. </a:t>
            </a:r>
            <a:r>
              <a:rPr lang="pt-BR" dirty="0" err="1" smtClean="0">
                <a:solidFill>
                  <a:srgbClr val="663300"/>
                </a:solidFill>
              </a:rPr>
              <a:t>Tiagão</a:t>
            </a:r>
            <a:r>
              <a:rPr lang="pt-BR" dirty="0" smtClean="0">
                <a:solidFill>
                  <a:srgbClr val="663300"/>
                </a:solidFill>
              </a:rPr>
              <a:t> dá uma bela cavada e a bola toca no travessão. No rebote, ele mesmo só toca da cabeça, com o gol vazio. </a:t>
            </a:r>
            <a:r>
              <a:rPr lang="pt-BR" dirty="0" smtClean="0">
                <a:solidFill>
                  <a:srgbClr val="663300"/>
                </a:solidFill>
              </a:rPr>
              <a:t>A casa do EZ parecia que estava realmente caindo. Era o momento/chance dos caras matarem o jogo. </a:t>
            </a:r>
            <a:endParaRPr lang="pt-BR" dirty="0" smtClean="0">
              <a:solidFill>
                <a:srgbClr val="663300"/>
              </a:solidFill>
            </a:endParaRPr>
          </a:p>
        </p:txBody>
      </p:sp>
      <p:sp>
        <p:nvSpPr>
          <p:cNvPr id="31" name="Retângulo de cantos arredondados 30"/>
          <p:cNvSpPr/>
          <p:nvPr/>
        </p:nvSpPr>
        <p:spPr>
          <a:xfrm>
            <a:off x="1643042" y="3786190"/>
            <a:ext cx="684000" cy="285752"/>
          </a:xfrm>
          <a:prstGeom prst="roundRect">
            <a:avLst/>
          </a:prstGeom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b="1" dirty="0" smtClean="0"/>
              <a:t>NEN</a:t>
            </a:r>
            <a:endParaRPr lang="pt-BR" b="1" dirty="0"/>
          </a:p>
        </p:txBody>
      </p:sp>
      <p:pic>
        <p:nvPicPr>
          <p:cNvPr id="34" name="Picture 2" descr="C:\Program Files\Microsoft Office\MEDIA\CAGCAT10\j0299763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2786058"/>
            <a:ext cx="306264" cy="252028"/>
          </a:xfrm>
          <a:prstGeom prst="rect">
            <a:avLst/>
          </a:prstGeom>
          <a:noFill/>
        </p:spPr>
      </p:pic>
      <p:cxnSp>
        <p:nvCxnSpPr>
          <p:cNvPr id="36" name="Conector de seta reta 35"/>
          <p:cNvCxnSpPr/>
          <p:nvPr/>
        </p:nvCxnSpPr>
        <p:spPr>
          <a:xfrm>
            <a:off x="428596" y="3071810"/>
            <a:ext cx="1857388" cy="142876"/>
          </a:xfrm>
          <a:prstGeom prst="straightConnector1">
            <a:avLst/>
          </a:prstGeom>
          <a:ln w="28575">
            <a:solidFill>
              <a:srgbClr val="FFFF00"/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Conector de seta reta 40"/>
          <p:cNvCxnSpPr>
            <a:endCxn id="47" idx="3"/>
          </p:cNvCxnSpPr>
          <p:nvPr/>
        </p:nvCxnSpPr>
        <p:spPr>
          <a:xfrm rot="10800000" flipV="1">
            <a:off x="591984" y="3357562"/>
            <a:ext cx="1694000" cy="483204"/>
          </a:xfrm>
          <a:prstGeom prst="straightConnector1">
            <a:avLst/>
          </a:prstGeom>
          <a:ln w="28575">
            <a:solidFill>
              <a:srgbClr val="FFFF00"/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Retângulo de cantos arredondados 36"/>
          <p:cNvSpPr/>
          <p:nvPr/>
        </p:nvSpPr>
        <p:spPr>
          <a:xfrm>
            <a:off x="4143372" y="3015362"/>
            <a:ext cx="684000" cy="285752"/>
          </a:xfrm>
          <a:prstGeom prst="roundRect">
            <a:avLst/>
          </a:prstGeom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b="1" dirty="0" smtClean="0"/>
              <a:t>TIA</a:t>
            </a:r>
            <a:endParaRPr lang="pt-BR" b="1" dirty="0"/>
          </a:p>
        </p:txBody>
      </p:sp>
      <p:sp>
        <p:nvSpPr>
          <p:cNvPr id="38" name="Seta para baixo 37"/>
          <p:cNvSpPr/>
          <p:nvPr/>
        </p:nvSpPr>
        <p:spPr>
          <a:xfrm rot="5400000">
            <a:off x="3464709" y="2893216"/>
            <a:ext cx="142878" cy="500065"/>
          </a:xfrm>
          <a:prstGeom prst="downArrow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39" name="Retângulo de cantos arredondados 38"/>
          <p:cNvSpPr/>
          <p:nvPr/>
        </p:nvSpPr>
        <p:spPr>
          <a:xfrm>
            <a:off x="2587126" y="3000372"/>
            <a:ext cx="684000" cy="285752"/>
          </a:xfrm>
          <a:prstGeom prst="roundRect">
            <a:avLst/>
          </a:prstGeom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b="1" dirty="0" smtClean="0"/>
              <a:t>TIA</a:t>
            </a:r>
            <a:endParaRPr lang="pt-BR" b="1" dirty="0"/>
          </a:p>
        </p:txBody>
      </p:sp>
      <p:pic>
        <p:nvPicPr>
          <p:cNvPr id="40" name="Picture 2" descr="C:\Program Files\Microsoft Office\MEDIA\CAGCAT10\j0299763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85984" y="3034096"/>
            <a:ext cx="306264" cy="2520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upo 43"/>
          <p:cNvGrpSpPr/>
          <p:nvPr/>
        </p:nvGrpSpPr>
        <p:grpSpPr>
          <a:xfrm>
            <a:off x="116408" y="0"/>
            <a:ext cx="8884748" cy="6858795"/>
            <a:chOff x="116408" y="0"/>
            <a:chExt cx="8884748" cy="6858795"/>
          </a:xfrm>
        </p:grpSpPr>
        <p:sp>
          <p:nvSpPr>
            <p:cNvPr id="5" name="Retângulo 4"/>
            <p:cNvSpPr/>
            <p:nvPr/>
          </p:nvSpPr>
          <p:spPr>
            <a:xfrm>
              <a:off x="659454" y="0"/>
              <a:ext cx="7743183" cy="6858000"/>
            </a:xfrm>
            <a:prstGeom prst="rect">
              <a:avLst/>
            </a:prstGeom>
            <a:solidFill>
              <a:srgbClr val="00B050"/>
            </a:solidFill>
            <a:ln w="2222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4" name="Retângulo 3"/>
            <p:cNvSpPr/>
            <p:nvPr/>
          </p:nvSpPr>
          <p:spPr>
            <a:xfrm>
              <a:off x="659454" y="1571612"/>
              <a:ext cx="1743929" cy="3786214"/>
            </a:xfrm>
            <a:prstGeom prst="rect">
              <a:avLst/>
            </a:prstGeom>
            <a:noFill/>
            <a:ln w="2222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6" name="Arco 5"/>
            <p:cNvSpPr/>
            <p:nvPr/>
          </p:nvSpPr>
          <p:spPr>
            <a:xfrm>
              <a:off x="2194139" y="2500306"/>
              <a:ext cx="558067" cy="1785950"/>
            </a:xfrm>
            <a:prstGeom prst="arc">
              <a:avLst>
                <a:gd name="adj1" fmla="val 16029877"/>
                <a:gd name="adj2" fmla="val 5486656"/>
              </a:avLst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9" name="Retângulo 8"/>
            <p:cNvSpPr/>
            <p:nvPr/>
          </p:nvSpPr>
          <p:spPr>
            <a:xfrm>
              <a:off x="6658708" y="1643050"/>
              <a:ext cx="1743929" cy="3786214"/>
            </a:xfrm>
            <a:prstGeom prst="rect">
              <a:avLst/>
            </a:prstGeom>
            <a:noFill/>
            <a:ln w="2222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10" name="Arco 9"/>
            <p:cNvSpPr/>
            <p:nvPr/>
          </p:nvSpPr>
          <p:spPr>
            <a:xfrm flipH="1">
              <a:off x="6379674" y="2571744"/>
              <a:ext cx="447826" cy="1785950"/>
            </a:xfrm>
            <a:prstGeom prst="arc">
              <a:avLst>
                <a:gd name="adj1" fmla="val 16029877"/>
                <a:gd name="adj2" fmla="val 5486656"/>
              </a:avLst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cxnSp>
          <p:nvCxnSpPr>
            <p:cNvPr id="12" name="Conector reto 11"/>
            <p:cNvCxnSpPr>
              <a:stCxn id="5" idx="0"/>
              <a:endCxn id="5" idx="2"/>
            </p:cNvCxnSpPr>
            <p:nvPr/>
          </p:nvCxnSpPr>
          <p:spPr>
            <a:xfrm rot="16200000" flipH="1">
              <a:off x="1102045" y="3429019"/>
              <a:ext cx="6858000" cy="1551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Elipse 12"/>
            <p:cNvSpPr/>
            <p:nvPr/>
          </p:nvSpPr>
          <p:spPr>
            <a:xfrm>
              <a:off x="4071934" y="2714620"/>
              <a:ext cx="906859" cy="107157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grpSp>
          <p:nvGrpSpPr>
            <p:cNvPr id="3" name="Grupo 23"/>
            <p:cNvGrpSpPr/>
            <p:nvPr/>
          </p:nvGrpSpPr>
          <p:grpSpPr>
            <a:xfrm>
              <a:off x="116408" y="1928802"/>
              <a:ext cx="558036" cy="2714644"/>
              <a:chOff x="-786644" y="1857364"/>
              <a:chExt cx="786644" cy="2714644"/>
            </a:xfrm>
          </p:grpSpPr>
          <p:cxnSp>
            <p:nvCxnSpPr>
              <p:cNvPr id="17" name="Conector reto 16"/>
              <p:cNvCxnSpPr/>
              <p:nvPr/>
            </p:nvCxnSpPr>
            <p:spPr>
              <a:xfrm rot="10800000">
                <a:off x="-785850" y="1872354"/>
                <a:ext cx="785850" cy="571504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Conector reto 17"/>
              <p:cNvCxnSpPr/>
              <p:nvPr/>
            </p:nvCxnSpPr>
            <p:spPr>
              <a:xfrm rot="10800000">
                <a:off x="-785850" y="4000504"/>
                <a:ext cx="785850" cy="571504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Conector reto 18"/>
              <p:cNvCxnSpPr/>
              <p:nvPr/>
            </p:nvCxnSpPr>
            <p:spPr>
              <a:xfrm rot="5400000" flipH="1" flipV="1">
                <a:off x="-1864915" y="2935635"/>
                <a:ext cx="2158130" cy="1588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7" name="Grupo 24"/>
            <p:cNvGrpSpPr/>
            <p:nvPr/>
          </p:nvGrpSpPr>
          <p:grpSpPr>
            <a:xfrm flipH="1">
              <a:off x="8387999" y="1857364"/>
              <a:ext cx="613157" cy="2714644"/>
              <a:chOff x="-786644" y="1857364"/>
              <a:chExt cx="786644" cy="2714644"/>
            </a:xfrm>
          </p:grpSpPr>
          <p:cxnSp>
            <p:nvCxnSpPr>
              <p:cNvPr id="26" name="Conector reto 25"/>
              <p:cNvCxnSpPr/>
              <p:nvPr/>
            </p:nvCxnSpPr>
            <p:spPr>
              <a:xfrm rot="10800000">
                <a:off x="-785850" y="1872354"/>
                <a:ext cx="785850" cy="571504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" name="Conector reto 26"/>
              <p:cNvCxnSpPr/>
              <p:nvPr/>
            </p:nvCxnSpPr>
            <p:spPr>
              <a:xfrm rot="10800000">
                <a:off x="-785850" y="4000504"/>
                <a:ext cx="785850" cy="571504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Conector reto 27"/>
              <p:cNvCxnSpPr/>
              <p:nvPr/>
            </p:nvCxnSpPr>
            <p:spPr>
              <a:xfrm rot="5400000" flipH="1" flipV="1">
                <a:off x="-1864915" y="2935635"/>
                <a:ext cx="2158130" cy="1588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9" name="Retângulo de cantos arredondados 28"/>
          <p:cNvSpPr/>
          <p:nvPr/>
        </p:nvSpPr>
        <p:spPr>
          <a:xfrm>
            <a:off x="714348" y="2955402"/>
            <a:ext cx="5072098" cy="3857628"/>
          </a:xfrm>
          <a:prstGeom prst="roundRect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2000" b="1" dirty="0" smtClean="0">
                <a:solidFill>
                  <a:srgbClr val="663300"/>
                </a:solidFill>
              </a:rPr>
              <a:t>EZ </a:t>
            </a:r>
            <a:r>
              <a:rPr lang="pt-BR" sz="2400" b="1" u="sng" dirty="0" smtClean="0">
                <a:solidFill>
                  <a:srgbClr val="663300"/>
                </a:solidFill>
              </a:rPr>
              <a:t>03</a:t>
            </a:r>
            <a:r>
              <a:rPr lang="pt-BR" sz="2000" b="1" dirty="0" smtClean="0">
                <a:solidFill>
                  <a:srgbClr val="663300"/>
                </a:solidFill>
              </a:rPr>
              <a:t> </a:t>
            </a:r>
            <a:r>
              <a:rPr lang="pt-BR" sz="2000" b="1" dirty="0" smtClean="0">
                <a:solidFill>
                  <a:srgbClr val="663300"/>
                </a:solidFill>
              </a:rPr>
              <a:t>X </a:t>
            </a:r>
            <a:r>
              <a:rPr lang="pt-BR" sz="2400" b="1" dirty="0" smtClean="0">
                <a:solidFill>
                  <a:srgbClr val="663300"/>
                </a:solidFill>
              </a:rPr>
              <a:t>03 </a:t>
            </a:r>
            <a:r>
              <a:rPr lang="pt-BR" sz="2000" b="1" dirty="0" smtClean="0">
                <a:solidFill>
                  <a:srgbClr val="663300"/>
                </a:solidFill>
              </a:rPr>
              <a:t>Fugitivos </a:t>
            </a:r>
            <a:br>
              <a:rPr lang="pt-BR" sz="2000" b="1" dirty="0" smtClean="0">
                <a:solidFill>
                  <a:srgbClr val="663300"/>
                </a:solidFill>
              </a:rPr>
            </a:br>
            <a:r>
              <a:rPr lang="pt-BR" i="1" dirty="0" smtClean="0">
                <a:solidFill>
                  <a:srgbClr val="663300"/>
                </a:solidFill>
              </a:rPr>
              <a:t>(Teco: 18’ </a:t>
            </a:r>
            <a:r>
              <a:rPr lang="pt-BR" i="1" dirty="0" smtClean="0">
                <a:solidFill>
                  <a:srgbClr val="663300"/>
                </a:solidFill>
              </a:rPr>
              <a:t>_ 2º tempo)</a:t>
            </a:r>
          </a:p>
          <a:p>
            <a:pPr algn="ctr"/>
            <a:r>
              <a:rPr lang="pt-BR" dirty="0" smtClean="0">
                <a:solidFill>
                  <a:srgbClr val="663300"/>
                </a:solidFill>
              </a:rPr>
              <a:t>Teco faz jogada individual, limpa um zagueiro e fica de frente para o gol. Mesmo com uma muralha de atletas vermelhos na sua frente, Teco ajeita para a direita e bate firme, confiante. A bola passa no meio da multidão e o Japa não pode fazer nada. Na comemoração, Teco exagera nas palavras de carinho ao adversário (assim como </a:t>
            </a:r>
            <a:r>
              <a:rPr lang="pt-BR" dirty="0" err="1" smtClean="0">
                <a:solidFill>
                  <a:srgbClr val="663300"/>
                </a:solidFill>
              </a:rPr>
              <a:t>Tiagão</a:t>
            </a:r>
            <a:r>
              <a:rPr lang="pt-BR" dirty="0" smtClean="0">
                <a:solidFill>
                  <a:srgbClr val="663300"/>
                </a:solidFill>
              </a:rPr>
              <a:t> havia feito no 3º gol deles) e é expulso. EZ com um a menos por 2 minutos e Teco excluído do jogo. </a:t>
            </a:r>
            <a:r>
              <a:rPr lang="pt-BR" dirty="0" err="1" smtClean="0">
                <a:solidFill>
                  <a:srgbClr val="663300"/>
                </a:solidFill>
              </a:rPr>
              <a:t>Haaaaja</a:t>
            </a:r>
            <a:r>
              <a:rPr lang="pt-BR" dirty="0" smtClean="0">
                <a:solidFill>
                  <a:srgbClr val="663300"/>
                </a:solidFill>
              </a:rPr>
              <a:t> coração!!!!</a:t>
            </a:r>
            <a:endParaRPr lang="pt-BR" dirty="0" smtClean="0">
              <a:solidFill>
                <a:srgbClr val="663300"/>
              </a:solidFill>
            </a:endParaRPr>
          </a:p>
        </p:txBody>
      </p:sp>
      <p:pic>
        <p:nvPicPr>
          <p:cNvPr id="25" name="Picture 2" descr="C:\Program Files\Microsoft Office\MEDIA\CAGCAT10\j0299763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929322" y="2891220"/>
            <a:ext cx="306264" cy="252028"/>
          </a:xfrm>
          <a:prstGeom prst="rect">
            <a:avLst/>
          </a:prstGeom>
          <a:noFill/>
        </p:spPr>
      </p:pic>
      <p:cxnSp>
        <p:nvCxnSpPr>
          <p:cNvPr id="34" name="Conector de seta reta 33"/>
          <p:cNvCxnSpPr>
            <a:stCxn id="25" idx="3"/>
            <a:endCxn id="36" idx="1"/>
          </p:cNvCxnSpPr>
          <p:nvPr/>
        </p:nvCxnSpPr>
        <p:spPr>
          <a:xfrm>
            <a:off x="6235586" y="3017234"/>
            <a:ext cx="2265504" cy="466342"/>
          </a:xfrm>
          <a:prstGeom prst="straightConnector1">
            <a:avLst/>
          </a:prstGeom>
          <a:ln w="28575">
            <a:solidFill>
              <a:srgbClr val="FFFF00"/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6" name="Picture 2" descr="C:\Program Files\Microsoft Office\MEDIA\CAGCAT10\j0299763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501090" y="3357562"/>
            <a:ext cx="306264" cy="252028"/>
          </a:xfrm>
          <a:prstGeom prst="rect">
            <a:avLst/>
          </a:prstGeom>
          <a:noFill/>
        </p:spPr>
      </p:pic>
      <p:sp>
        <p:nvSpPr>
          <p:cNvPr id="39" name="Retângulo de cantos arredondados 38"/>
          <p:cNvSpPr/>
          <p:nvPr/>
        </p:nvSpPr>
        <p:spPr>
          <a:xfrm>
            <a:off x="6786578" y="2928934"/>
            <a:ext cx="684000" cy="285752"/>
          </a:xfrm>
          <a:prstGeom prst="roundRect">
            <a:avLst/>
          </a:prstGeom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b="1" dirty="0" smtClean="0"/>
              <a:t>?</a:t>
            </a:r>
            <a:endParaRPr lang="pt-BR" b="1" dirty="0"/>
          </a:p>
        </p:txBody>
      </p:sp>
      <p:sp>
        <p:nvSpPr>
          <p:cNvPr id="40" name="Retângulo de cantos arredondados 39"/>
          <p:cNvSpPr/>
          <p:nvPr/>
        </p:nvSpPr>
        <p:spPr>
          <a:xfrm>
            <a:off x="7000892" y="3357562"/>
            <a:ext cx="684000" cy="285752"/>
          </a:xfrm>
          <a:prstGeom prst="roundRect">
            <a:avLst/>
          </a:prstGeom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b="1" dirty="0" smtClean="0"/>
              <a:t>?</a:t>
            </a:r>
            <a:endParaRPr lang="pt-BR" b="1" dirty="0"/>
          </a:p>
        </p:txBody>
      </p:sp>
      <p:sp>
        <p:nvSpPr>
          <p:cNvPr id="41" name="Retângulo de cantos arredondados 40"/>
          <p:cNvSpPr/>
          <p:nvPr/>
        </p:nvSpPr>
        <p:spPr>
          <a:xfrm>
            <a:off x="6557274" y="1928802"/>
            <a:ext cx="684000" cy="285752"/>
          </a:xfrm>
          <a:prstGeom prst="roundRect">
            <a:avLst/>
          </a:prstGeom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b="1" dirty="0" smtClean="0"/>
              <a:t>?</a:t>
            </a:r>
            <a:endParaRPr lang="pt-BR" b="1" dirty="0"/>
          </a:p>
        </p:txBody>
      </p:sp>
      <p:sp>
        <p:nvSpPr>
          <p:cNvPr id="42" name="Retângulo de cantos arredondados 41"/>
          <p:cNvSpPr/>
          <p:nvPr/>
        </p:nvSpPr>
        <p:spPr>
          <a:xfrm>
            <a:off x="6572264" y="2285992"/>
            <a:ext cx="684000" cy="285752"/>
          </a:xfrm>
          <a:prstGeom prst="roundRect">
            <a:avLst/>
          </a:prstGeom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b="1" dirty="0" smtClean="0"/>
              <a:t>?</a:t>
            </a:r>
            <a:endParaRPr lang="pt-BR" b="1" dirty="0"/>
          </a:p>
        </p:txBody>
      </p:sp>
      <p:sp>
        <p:nvSpPr>
          <p:cNvPr id="43" name="Retângulo de cantos arredondados 42"/>
          <p:cNvSpPr/>
          <p:nvPr/>
        </p:nvSpPr>
        <p:spPr>
          <a:xfrm>
            <a:off x="6200084" y="3714752"/>
            <a:ext cx="684000" cy="285752"/>
          </a:xfrm>
          <a:prstGeom prst="roundRect">
            <a:avLst/>
          </a:prstGeom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b="1" dirty="0" smtClean="0"/>
              <a:t>?</a:t>
            </a:r>
            <a:endParaRPr lang="pt-BR" b="1" dirty="0"/>
          </a:p>
        </p:txBody>
      </p:sp>
      <p:sp>
        <p:nvSpPr>
          <p:cNvPr id="44" name="Retângulo de cantos arredondados 43"/>
          <p:cNvSpPr/>
          <p:nvPr/>
        </p:nvSpPr>
        <p:spPr>
          <a:xfrm>
            <a:off x="6143636" y="3357562"/>
            <a:ext cx="684000" cy="285752"/>
          </a:xfrm>
          <a:prstGeom prst="roundRect">
            <a:avLst/>
          </a:prstGeom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b="1" dirty="0" smtClean="0"/>
              <a:t>?</a:t>
            </a:r>
            <a:endParaRPr lang="pt-BR" b="1" dirty="0"/>
          </a:p>
        </p:txBody>
      </p:sp>
      <p:sp>
        <p:nvSpPr>
          <p:cNvPr id="45" name="Retângulo de cantos arredondados 44"/>
          <p:cNvSpPr/>
          <p:nvPr/>
        </p:nvSpPr>
        <p:spPr>
          <a:xfrm>
            <a:off x="7572396" y="2643182"/>
            <a:ext cx="684000" cy="285752"/>
          </a:xfrm>
          <a:prstGeom prst="roundRect">
            <a:avLst/>
          </a:prstGeom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b="1" dirty="0" smtClean="0"/>
              <a:t>?</a:t>
            </a:r>
            <a:endParaRPr lang="pt-BR" b="1" dirty="0"/>
          </a:p>
        </p:txBody>
      </p:sp>
      <p:sp>
        <p:nvSpPr>
          <p:cNvPr id="46" name="Retângulo de cantos arredondados 45"/>
          <p:cNvSpPr/>
          <p:nvPr/>
        </p:nvSpPr>
        <p:spPr>
          <a:xfrm>
            <a:off x="7500958" y="3000372"/>
            <a:ext cx="684000" cy="285752"/>
          </a:xfrm>
          <a:prstGeom prst="roundRect">
            <a:avLst/>
          </a:prstGeom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b="1" dirty="0" smtClean="0"/>
              <a:t>?</a:t>
            </a:r>
            <a:endParaRPr lang="pt-BR" b="1" dirty="0"/>
          </a:p>
        </p:txBody>
      </p:sp>
      <p:sp>
        <p:nvSpPr>
          <p:cNvPr id="47" name="Retângulo de cantos arredondados 46"/>
          <p:cNvSpPr/>
          <p:nvPr/>
        </p:nvSpPr>
        <p:spPr>
          <a:xfrm>
            <a:off x="5572132" y="2605468"/>
            <a:ext cx="684000" cy="285752"/>
          </a:xfrm>
          <a:prstGeom prst="roundRect">
            <a:avLst/>
          </a:prstGeom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b="1" dirty="0" smtClean="0"/>
              <a:t>TEC</a:t>
            </a:r>
            <a:endParaRPr lang="pt-BR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upo 43"/>
          <p:cNvGrpSpPr/>
          <p:nvPr/>
        </p:nvGrpSpPr>
        <p:grpSpPr>
          <a:xfrm>
            <a:off x="116408" y="0"/>
            <a:ext cx="8884748" cy="6858795"/>
            <a:chOff x="116408" y="0"/>
            <a:chExt cx="8884748" cy="6858795"/>
          </a:xfrm>
        </p:grpSpPr>
        <p:sp>
          <p:nvSpPr>
            <p:cNvPr id="5" name="Retângulo 4"/>
            <p:cNvSpPr/>
            <p:nvPr/>
          </p:nvSpPr>
          <p:spPr>
            <a:xfrm>
              <a:off x="659454" y="0"/>
              <a:ext cx="7743183" cy="6858000"/>
            </a:xfrm>
            <a:prstGeom prst="rect">
              <a:avLst/>
            </a:prstGeom>
            <a:solidFill>
              <a:srgbClr val="00B050"/>
            </a:solidFill>
            <a:ln w="2222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4" name="Retângulo 3"/>
            <p:cNvSpPr/>
            <p:nvPr/>
          </p:nvSpPr>
          <p:spPr>
            <a:xfrm>
              <a:off x="659454" y="1571612"/>
              <a:ext cx="1743929" cy="3786214"/>
            </a:xfrm>
            <a:prstGeom prst="rect">
              <a:avLst/>
            </a:prstGeom>
            <a:noFill/>
            <a:ln w="2222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6" name="Arco 5"/>
            <p:cNvSpPr/>
            <p:nvPr/>
          </p:nvSpPr>
          <p:spPr>
            <a:xfrm>
              <a:off x="2194139" y="2500306"/>
              <a:ext cx="558067" cy="1785950"/>
            </a:xfrm>
            <a:prstGeom prst="arc">
              <a:avLst>
                <a:gd name="adj1" fmla="val 16029877"/>
                <a:gd name="adj2" fmla="val 5486656"/>
              </a:avLst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9" name="Retângulo 8"/>
            <p:cNvSpPr/>
            <p:nvPr/>
          </p:nvSpPr>
          <p:spPr>
            <a:xfrm>
              <a:off x="6658708" y="1643050"/>
              <a:ext cx="1743929" cy="3786214"/>
            </a:xfrm>
            <a:prstGeom prst="rect">
              <a:avLst/>
            </a:prstGeom>
            <a:noFill/>
            <a:ln w="2222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10" name="Arco 9"/>
            <p:cNvSpPr/>
            <p:nvPr/>
          </p:nvSpPr>
          <p:spPr>
            <a:xfrm flipH="1">
              <a:off x="6379674" y="2571744"/>
              <a:ext cx="447826" cy="1785950"/>
            </a:xfrm>
            <a:prstGeom prst="arc">
              <a:avLst>
                <a:gd name="adj1" fmla="val 16029877"/>
                <a:gd name="adj2" fmla="val 5486656"/>
              </a:avLst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cxnSp>
          <p:nvCxnSpPr>
            <p:cNvPr id="12" name="Conector reto 11"/>
            <p:cNvCxnSpPr>
              <a:stCxn id="5" idx="0"/>
              <a:endCxn id="5" idx="2"/>
            </p:cNvCxnSpPr>
            <p:nvPr/>
          </p:nvCxnSpPr>
          <p:spPr>
            <a:xfrm rot="16200000" flipH="1">
              <a:off x="1102045" y="3429019"/>
              <a:ext cx="6858000" cy="1551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Elipse 12"/>
            <p:cNvSpPr/>
            <p:nvPr/>
          </p:nvSpPr>
          <p:spPr>
            <a:xfrm>
              <a:off x="4071934" y="2714620"/>
              <a:ext cx="906859" cy="107157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grpSp>
          <p:nvGrpSpPr>
            <p:cNvPr id="3" name="Grupo 23"/>
            <p:cNvGrpSpPr/>
            <p:nvPr/>
          </p:nvGrpSpPr>
          <p:grpSpPr>
            <a:xfrm>
              <a:off x="116408" y="1928802"/>
              <a:ext cx="558036" cy="2714644"/>
              <a:chOff x="-786644" y="1857364"/>
              <a:chExt cx="786644" cy="2714644"/>
            </a:xfrm>
          </p:grpSpPr>
          <p:cxnSp>
            <p:nvCxnSpPr>
              <p:cNvPr id="17" name="Conector reto 16"/>
              <p:cNvCxnSpPr/>
              <p:nvPr/>
            </p:nvCxnSpPr>
            <p:spPr>
              <a:xfrm rot="10800000">
                <a:off x="-785850" y="1872354"/>
                <a:ext cx="785850" cy="571504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Conector reto 17"/>
              <p:cNvCxnSpPr/>
              <p:nvPr/>
            </p:nvCxnSpPr>
            <p:spPr>
              <a:xfrm rot="10800000">
                <a:off x="-785850" y="4000504"/>
                <a:ext cx="785850" cy="571504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Conector reto 18"/>
              <p:cNvCxnSpPr/>
              <p:nvPr/>
            </p:nvCxnSpPr>
            <p:spPr>
              <a:xfrm rot="5400000" flipH="1" flipV="1">
                <a:off x="-1864915" y="2935635"/>
                <a:ext cx="2158130" cy="1588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7" name="Grupo 24"/>
            <p:cNvGrpSpPr/>
            <p:nvPr/>
          </p:nvGrpSpPr>
          <p:grpSpPr>
            <a:xfrm flipH="1">
              <a:off x="8387999" y="1857364"/>
              <a:ext cx="613157" cy="2714644"/>
              <a:chOff x="-786644" y="1857364"/>
              <a:chExt cx="786644" cy="2714644"/>
            </a:xfrm>
          </p:grpSpPr>
          <p:cxnSp>
            <p:nvCxnSpPr>
              <p:cNvPr id="26" name="Conector reto 25"/>
              <p:cNvCxnSpPr/>
              <p:nvPr/>
            </p:nvCxnSpPr>
            <p:spPr>
              <a:xfrm rot="10800000">
                <a:off x="-785850" y="1872354"/>
                <a:ext cx="785850" cy="571504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" name="Conector reto 26"/>
              <p:cNvCxnSpPr/>
              <p:nvPr/>
            </p:nvCxnSpPr>
            <p:spPr>
              <a:xfrm rot="10800000">
                <a:off x="-785850" y="4000504"/>
                <a:ext cx="785850" cy="571504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Conector reto 27"/>
              <p:cNvCxnSpPr/>
              <p:nvPr/>
            </p:nvCxnSpPr>
            <p:spPr>
              <a:xfrm rot="5400000" flipH="1" flipV="1">
                <a:off x="-1864915" y="2935635"/>
                <a:ext cx="2158130" cy="1588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9" name="Retângulo de cantos arredondados 28"/>
          <p:cNvSpPr/>
          <p:nvPr/>
        </p:nvSpPr>
        <p:spPr>
          <a:xfrm>
            <a:off x="702870" y="285728"/>
            <a:ext cx="7685324" cy="6357982"/>
          </a:xfrm>
          <a:prstGeom prst="roundRect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2800" b="1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PÊNALTIS</a:t>
            </a:r>
          </a:p>
          <a:p>
            <a:pPr algn="ctr"/>
            <a:r>
              <a:rPr lang="pt-BR" sz="2000" b="1" dirty="0" smtClean="0">
                <a:solidFill>
                  <a:srgbClr val="663300"/>
                </a:solidFill>
              </a:rPr>
              <a:t/>
            </a:r>
            <a:br>
              <a:rPr lang="pt-BR" sz="2000" b="1" dirty="0" smtClean="0">
                <a:solidFill>
                  <a:srgbClr val="663300"/>
                </a:solidFill>
              </a:rPr>
            </a:br>
            <a:r>
              <a:rPr lang="pt-BR" sz="2000" b="1" u="sng" dirty="0" smtClean="0">
                <a:solidFill>
                  <a:srgbClr val="663300"/>
                </a:solidFill>
              </a:rPr>
              <a:t>1</a:t>
            </a:r>
            <a:r>
              <a:rPr lang="pt-BR" sz="2000" dirty="0" smtClean="0">
                <a:solidFill>
                  <a:srgbClr val="663300"/>
                </a:solidFill>
              </a:rPr>
              <a:t>x0</a:t>
            </a:r>
          </a:p>
          <a:p>
            <a:r>
              <a:rPr lang="pt-BR" sz="2000" b="1" dirty="0" err="1" smtClean="0">
                <a:solidFill>
                  <a:srgbClr val="663300"/>
                </a:solidFill>
              </a:rPr>
              <a:t>Claudião</a:t>
            </a:r>
            <a:r>
              <a:rPr lang="pt-BR" sz="2000" b="1" dirty="0" smtClean="0">
                <a:solidFill>
                  <a:srgbClr val="663300"/>
                </a:solidFill>
              </a:rPr>
              <a:t>: </a:t>
            </a:r>
            <a:r>
              <a:rPr lang="pt-BR" sz="2000" dirty="0" err="1" smtClean="0">
                <a:solidFill>
                  <a:srgbClr val="663300"/>
                </a:solidFill>
              </a:rPr>
              <a:t>Goooool</a:t>
            </a:r>
            <a:r>
              <a:rPr lang="pt-BR" sz="2000" dirty="0" smtClean="0">
                <a:solidFill>
                  <a:srgbClr val="663300"/>
                </a:solidFill>
              </a:rPr>
              <a:t> do EZ (bola para um lado, goleiro para o outro)</a:t>
            </a:r>
          </a:p>
          <a:p>
            <a:pPr algn="ctr"/>
            <a:endParaRPr lang="pt-BR" sz="1200" b="1" dirty="0" smtClean="0">
              <a:solidFill>
                <a:srgbClr val="663300"/>
              </a:solidFill>
            </a:endParaRPr>
          </a:p>
          <a:p>
            <a:pPr algn="ctr"/>
            <a:r>
              <a:rPr lang="pt-BR" sz="2000" dirty="0" smtClean="0">
                <a:solidFill>
                  <a:srgbClr val="663300"/>
                </a:solidFill>
              </a:rPr>
              <a:t>1x</a:t>
            </a:r>
            <a:r>
              <a:rPr lang="pt-BR" sz="2000" b="1" u="sng" dirty="0" smtClean="0">
                <a:solidFill>
                  <a:srgbClr val="663300"/>
                </a:solidFill>
              </a:rPr>
              <a:t>1</a:t>
            </a:r>
            <a:endParaRPr lang="pt-BR" sz="2000" b="1" u="sng" dirty="0" smtClean="0">
              <a:solidFill>
                <a:srgbClr val="663300"/>
              </a:solidFill>
            </a:endParaRPr>
          </a:p>
          <a:p>
            <a:r>
              <a:rPr lang="pt-BR" sz="2000" b="1" dirty="0" err="1" smtClean="0">
                <a:solidFill>
                  <a:srgbClr val="663300"/>
                </a:solidFill>
              </a:rPr>
              <a:t>Tiagão</a:t>
            </a:r>
            <a:r>
              <a:rPr lang="pt-BR" sz="2000" b="1" dirty="0" smtClean="0">
                <a:solidFill>
                  <a:srgbClr val="663300"/>
                </a:solidFill>
              </a:rPr>
              <a:t>: </a:t>
            </a:r>
            <a:r>
              <a:rPr lang="pt-BR" sz="2000" dirty="0" smtClean="0">
                <a:solidFill>
                  <a:srgbClr val="663300"/>
                </a:solidFill>
              </a:rPr>
              <a:t>Gol do Fugitivos</a:t>
            </a:r>
          </a:p>
          <a:p>
            <a:pPr algn="ctr"/>
            <a:endParaRPr lang="pt-BR" sz="1200" dirty="0" smtClean="0">
              <a:solidFill>
                <a:srgbClr val="663300"/>
              </a:solidFill>
            </a:endParaRPr>
          </a:p>
          <a:p>
            <a:pPr algn="ctr"/>
            <a:r>
              <a:rPr lang="pt-BR" sz="2000" b="1" u="sng" dirty="0" smtClean="0">
                <a:solidFill>
                  <a:srgbClr val="663300"/>
                </a:solidFill>
              </a:rPr>
              <a:t>2</a:t>
            </a:r>
            <a:r>
              <a:rPr lang="pt-BR" sz="2000" dirty="0" smtClean="0">
                <a:solidFill>
                  <a:srgbClr val="663300"/>
                </a:solidFill>
              </a:rPr>
              <a:t>x1</a:t>
            </a:r>
            <a:endParaRPr lang="pt-BR" sz="2000" dirty="0" smtClean="0">
              <a:solidFill>
                <a:srgbClr val="663300"/>
              </a:solidFill>
            </a:endParaRPr>
          </a:p>
          <a:p>
            <a:r>
              <a:rPr lang="pt-BR" sz="2000" b="1" dirty="0" err="1" smtClean="0">
                <a:solidFill>
                  <a:srgbClr val="663300"/>
                </a:solidFill>
              </a:rPr>
              <a:t>Tiaguinho</a:t>
            </a:r>
            <a:r>
              <a:rPr lang="pt-BR" sz="2000" b="1" dirty="0" smtClean="0">
                <a:solidFill>
                  <a:srgbClr val="663300"/>
                </a:solidFill>
              </a:rPr>
              <a:t>: </a:t>
            </a:r>
            <a:r>
              <a:rPr lang="pt-BR" sz="2000" dirty="0" err="1" smtClean="0">
                <a:solidFill>
                  <a:srgbClr val="663300"/>
                </a:solidFill>
              </a:rPr>
              <a:t>Goooool</a:t>
            </a:r>
            <a:r>
              <a:rPr lang="pt-BR" sz="2000" dirty="0" smtClean="0">
                <a:solidFill>
                  <a:srgbClr val="663300"/>
                </a:solidFill>
              </a:rPr>
              <a:t> do EZ </a:t>
            </a:r>
            <a:r>
              <a:rPr lang="pt-BR" sz="2000" dirty="0" smtClean="0">
                <a:solidFill>
                  <a:srgbClr val="663300"/>
                </a:solidFill>
              </a:rPr>
              <a:t>(novamente o goleiro não saiu na foto)</a:t>
            </a:r>
          </a:p>
          <a:p>
            <a:pPr algn="ctr"/>
            <a:endParaRPr lang="pt-BR" sz="1200" dirty="0" smtClean="0">
              <a:solidFill>
                <a:srgbClr val="663300"/>
              </a:solidFill>
            </a:endParaRPr>
          </a:p>
          <a:p>
            <a:pPr algn="ctr"/>
            <a:r>
              <a:rPr lang="pt-BR" sz="2000" dirty="0" smtClean="0">
                <a:solidFill>
                  <a:srgbClr val="663300"/>
                </a:solidFill>
              </a:rPr>
              <a:t>2x</a:t>
            </a:r>
            <a:r>
              <a:rPr lang="pt-BR" sz="2000" b="1" u="sng" dirty="0" smtClean="0">
                <a:solidFill>
                  <a:srgbClr val="C00000"/>
                </a:solidFill>
              </a:rPr>
              <a:t>1</a:t>
            </a:r>
            <a:endParaRPr lang="pt-BR" sz="2000" b="1" u="sng" dirty="0" smtClean="0">
              <a:solidFill>
                <a:srgbClr val="C00000"/>
              </a:solidFill>
            </a:endParaRPr>
          </a:p>
          <a:p>
            <a:r>
              <a:rPr lang="pt-BR" sz="2000" b="1" dirty="0" smtClean="0">
                <a:solidFill>
                  <a:srgbClr val="663300"/>
                </a:solidFill>
              </a:rPr>
              <a:t>Cuiabá: </a:t>
            </a:r>
            <a:r>
              <a:rPr lang="pt-BR" sz="2000" dirty="0" err="1" smtClean="0">
                <a:solidFill>
                  <a:srgbClr val="663300"/>
                </a:solidFill>
              </a:rPr>
              <a:t>Deeeefeeeendeeeeu</a:t>
            </a:r>
            <a:r>
              <a:rPr lang="pt-BR" sz="2000" dirty="0" smtClean="0">
                <a:solidFill>
                  <a:srgbClr val="663300"/>
                </a:solidFill>
              </a:rPr>
              <a:t> </a:t>
            </a:r>
            <a:r>
              <a:rPr lang="pt-BR" sz="2000" dirty="0" err="1" smtClean="0">
                <a:solidFill>
                  <a:srgbClr val="663300"/>
                </a:solidFill>
              </a:rPr>
              <a:t>Trevi</a:t>
            </a:r>
            <a:r>
              <a:rPr lang="pt-BR" sz="2000" dirty="0" smtClean="0">
                <a:solidFill>
                  <a:srgbClr val="663300"/>
                </a:solidFill>
              </a:rPr>
              <a:t>!!!! </a:t>
            </a:r>
          </a:p>
          <a:p>
            <a:r>
              <a:rPr lang="pt-BR" sz="2000" dirty="0" smtClean="0">
                <a:solidFill>
                  <a:srgbClr val="663300"/>
                </a:solidFill>
              </a:rPr>
              <a:t>Mais uma vez, goleiro do EZ pegou um pênalti decisivo. Essa baliza tem história!</a:t>
            </a:r>
          </a:p>
          <a:p>
            <a:pPr algn="ctr"/>
            <a:endParaRPr lang="pt-BR" sz="1200" dirty="0" smtClean="0">
              <a:solidFill>
                <a:srgbClr val="663300"/>
              </a:solidFill>
            </a:endParaRPr>
          </a:p>
          <a:p>
            <a:pPr algn="ctr"/>
            <a:r>
              <a:rPr lang="pt-BR" sz="2000" b="1" u="sng" dirty="0" smtClean="0">
                <a:solidFill>
                  <a:srgbClr val="663300"/>
                </a:solidFill>
              </a:rPr>
              <a:t>3</a:t>
            </a:r>
            <a:r>
              <a:rPr lang="pt-BR" sz="2000" dirty="0" smtClean="0">
                <a:solidFill>
                  <a:srgbClr val="663300"/>
                </a:solidFill>
              </a:rPr>
              <a:t>x1</a:t>
            </a:r>
          </a:p>
          <a:p>
            <a:r>
              <a:rPr lang="pt-BR" sz="2000" b="1" dirty="0" err="1" smtClean="0">
                <a:solidFill>
                  <a:srgbClr val="663300"/>
                </a:solidFill>
              </a:rPr>
              <a:t>Mirala</a:t>
            </a:r>
            <a:r>
              <a:rPr lang="pt-BR" sz="2000" b="1" dirty="0" smtClean="0">
                <a:solidFill>
                  <a:srgbClr val="663300"/>
                </a:solidFill>
              </a:rPr>
              <a:t>:</a:t>
            </a:r>
            <a:r>
              <a:rPr lang="pt-BR" sz="2000" b="1" dirty="0" smtClean="0">
                <a:solidFill>
                  <a:srgbClr val="663300"/>
                </a:solidFill>
              </a:rPr>
              <a:t> </a:t>
            </a:r>
            <a:r>
              <a:rPr lang="pt-BR" sz="2000" dirty="0" err="1" smtClean="0">
                <a:solidFill>
                  <a:srgbClr val="663300"/>
                </a:solidFill>
              </a:rPr>
              <a:t>Goooooooooool</a:t>
            </a:r>
            <a:r>
              <a:rPr lang="pt-BR" sz="2000" dirty="0" smtClean="0">
                <a:solidFill>
                  <a:srgbClr val="663300"/>
                </a:solidFill>
              </a:rPr>
              <a:t> do EZ!!!!!</a:t>
            </a:r>
          </a:p>
          <a:p>
            <a:endParaRPr lang="pt-BR" sz="1200" dirty="0" smtClean="0">
              <a:solidFill>
                <a:srgbClr val="663300"/>
              </a:solidFill>
            </a:endParaRPr>
          </a:p>
          <a:p>
            <a:pPr algn="ctr"/>
            <a:r>
              <a:rPr lang="pt-BR" sz="3200" b="1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É CAMPEÃO!!!!!!!!</a:t>
            </a:r>
            <a:endParaRPr lang="pt-BR" dirty="0" smtClean="0">
              <a:solidFill>
                <a:srgbClr val="6633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Espaço Reservado para Conteúdo 2"/>
          <p:cNvSpPr>
            <a:spLocks noGrp="1"/>
          </p:cNvSpPr>
          <p:nvPr>
            <p:ph idx="1"/>
          </p:nvPr>
        </p:nvSpPr>
        <p:spPr>
          <a:xfrm>
            <a:off x="357158" y="1357322"/>
            <a:ext cx="4071966" cy="5214950"/>
          </a:xfrm>
        </p:spPr>
        <p:txBody>
          <a:bodyPr>
            <a:normAutofit/>
          </a:bodyPr>
          <a:lstStyle/>
          <a:p>
            <a:pPr marL="449263" indent="-449263">
              <a:spcBef>
                <a:spcPts val="1200"/>
              </a:spcBef>
              <a:buFont typeface="Wingdings" pitchFamily="2" charset="2"/>
              <a:buChar char="q"/>
            </a:pPr>
            <a:r>
              <a:rPr lang="pt-BR" sz="2800" dirty="0" err="1" smtClean="0">
                <a:solidFill>
                  <a:srgbClr val="663300"/>
                </a:solidFill>
                <a:sym typeface="Wingdings" pitchFamily="2" charset="2"/>
              </a:rPr>
              <a:t>Trevi</a:t>
            </a:r>
            <a:r>
              <a:rPr lang="pt-BR" sz="2800" dirty="0" smtClean="0">
                <a:solidFill>
                  <a:srgbClr val="663300"/>
                </a:solidFill>
                <a:sym typeface="Wingdings" pitchFamily="2" charset="2"/>
              </a:rPr>
              <a:t>: frieza</a:t>
            </a:r>
          </a:p>
          <a:p>
            <a:pPr marL="449263" indent="-449263">
              <a:spcBef>
                <a:spcPts val="1200"/>
              </a:spcBef>
              <a:buFont typeface="Wingdings" pitchFamily="2" charset="2"/>
              <a:buChar char="q"/>
            </a:pPr>
            <a:r>
              <a:rPr lang="pt-BR" sz="2800" dirty="0" err="1" smtClean="0">
                <a:solidFill>
                  <a:srgbClr val="663300"/>
                </a:solidFill>
              </a:rPr>
              <a:t>Alewilliam</a:t>
            </a:r>
            <a:r>
              <a:rPr lang="pt-BR" sz="2800" dirty="0" smtClean="0">
                <a:solidFill>
                  <a:srgbClr val="663300"/>
                </a:solidFill>
              </a:rPr>
              <a:t>: </a:t>
            </a:r>
            <a:r>
              <a:rPr lang="pt-BR" sz="2800" dirty="0" smtClean="0">
                <a:solidFill>
                  <a:srgbClr val="663300"/>
                </a:solidFill>
              </a:rPr>
              <a:t>segurança</a:t>
            </a:r>
          </a:p>
          <a:p>
            <a:pPr marL="449263" indent="-449263">
              <a:spcBef>
                <a:spcPts val="1200"/>
              </a:spcBef>
              <a:buFont typeface="Wingdings" pitchFamily="2" charset="2"/>
              <a:buChar char="q"/>
            </a:pPr>
            <a:r>
              <a:rPr lang="pt-BR" sz="2800" dirty="0" err="1" smtClean="0">
                <a:solidFill>
                  <a:srgbClr val="663300"/>
                </a:solidFill>
              </a:rPr>
              <a:t>Claudião</a:t>
            </a:r>
            <a:r>
              <a:rPr lang="pt-BR" sz="2800" dirty="0" smtClean="0">
                <a:solidFill>
                  <a:srgbClr val="663300"/>
                </a:solidFill>
              </a:rPr>
              <a:t>: intensidade</a:t>
            </a:r>
          </a:p>
          <a:p>
            <a:pPr marL="449263" indent="-449263">
              <a:spcBef>
                <a:spcPts val="1200"/>
              </a:spcBef>
              <a:buFont typeface="Wingdings" pitchFamily="2" charset="2"/>
              <a:buChar char="q"/>
            </a:pPr>
            <a:r>
              <a:rPr lang="pt-BR" sz="2800" dirty="0" err="1" smtClean="0">
                <a:solidFill>
                  <a:srgbClr val="663300"/>
                </a:solidFill>
              </a:rPr>
              <a:t>Samy</a:t>
            </a:r>
            <a:r>
              <a:rPr lang="pt-BR" sz="2800" dirty="0" smtClean="0">
                <a:solidFill>
                  <a:srgbClr val="663300"/>
                </a:solidFill>
              </a:rPr>
              <a:t>: seriedade </a:t>
            </a:r>
          </a:p>
          <a:p>
            <a:pPr marL="449263" indent="-449263">
              <a:spcBef>
                <a:spcPts val="1200"/>
              </a:spcBef>
              <a:buFont typeface="Wingdings" pitchFamily="2" charset="2"/>
              <a:buChar char="q"/>
            </a:pPr>
            <a:r>
              <a:rPr lang="pt-BR" sz="2800" dirty="0" err="1" smtClean="0">
                <a:solidFill>
                  <a:srgbClr val="663300"/>
                </a:solidFill>
              </a:rPr>
              <a:t>Tiaguinho</a:t>
            </a:r>
            <a:r>
              <a:rPr lang="pt-BR" sz="2800" dirty="0" smtClean="0">
                <a:solidFill>
                  <a:srgbClr val="663300"/>
                </a:solidFill>
              </a:rPr>
              <a:t>:</a:t>
            </a:r>
            <a:r>
              <a:rPr lang="pt-BR" sz="2800" dirty="0" smtClean="0">
                <a:solidFill>
                  <a:srgbClr val="663300"/>
                </a:solidFill>
                <a:sym typeface="Wingdings" pitchFamily="2" charset="2"/>
              </a:rPr>
              <a:t> </a:t>
            </a:r>
            <a:r>
              <a:rPr lang="pt-BR" sz="2800" dirty="0" smtClean="0">
                <a:solidFill>
                  <a:srgbClr val="663300"/>
                </a:solidFill>
                <a:sym typeface="Wingdings" pitchFamily="2" charset="2"/>
              </a:rPr>
              <a:t>motorzinho</a:t>
            </a:r>
          </a:p>
          <a:p>
            <a:pPr marL="449263" indent="-449263">
              <a:spcBef>
                <a:spcPts val="1200"/>
              </a:spcBef>
              <a:buFont typeface="Wingdings" pitchFamily="2" charset="2"/>
              <a:buChar char="q"/>
            </a:pPr>
            <a:r>
              <a:rPr lang="pt-BR" sz="2800" dirty="0" err="1" smtClean="0">
                <a:solidFill>
                  <a:srgbClr val="663300"/>
                </a:solidFill>
              </a:rPr>
              <a:t>Mirala</a:t>
            </a:r>
            <a:r>
              <a:rPr lang="pt-BR" sz="2800" dirty="0" smtClean="0">
                <a:solidFill>
                  <a:srgbClr val="663300"/>
                </a:solidFill>
              </a:rPr>
              <a:t>: </a:t>
            </a:r>
            <a:r>
              <a:rPr lang="pt-BR" sz="2800" dirty="0" smtClean="0">
                <a:solidFill>
                  <a:srgbClr val="663300"/>
                </a:solidFill>
                <a:sym typeface="Wingdings" pitchFamily="2" charset="2"/>
              </a:rPr>
              <a:t>decisão</a:t>
            </a:r>
          </a:p>
          <a:p>
            <a:pPr marL="449263" indent="-449263">
              <a:spcBef>
                <a:spcPts val="1200"/>
              </a:spcBef>
              <a:buFont typeface="Wingdings" pitchFamily="2" charset="2"/>
              <a:buChar char="q"/>
            </a:pPr>
            <a:r>
              <a:rPr lang="pt-BR" sz="2800" dirty="0" smtClean="0">
                <a:solidFill>
                  <a:srgbClr val="663300"/>
                </a:solidFill>
              </a:rPr>
              <a:t>Teco</a:t>
            </a:r>
            <a:r>
              <a:rPr lang="pt-BR" sz="2800" dirty="0" smtClean="0">
                <a:solidFill>
                  <a:srgbClr val="663300"/>
                </a:solidFill>
              </a:rPr>
              <a:t>: </a:t>
            </a:r>
            <a:r>
              <a:rPr lang="pt-BR" sz="2800" dirty="0" smtClean="0">
                <a:solidFill>
                  <a:srgbClr val="663300"/>
                </a:solidFill>
              </a:rPr>
              <a:t>matador</a:t>
            </a:r>
          </a:p>
          <a:p>
            <a:pPr marL="449263" indent="-449263">
              <a:spcBef>
                <a:spcPts val="1200"/>
              </a:spcBef>
              <a:buFont typeface="Wingdings" pitchFamily="2" charset="2"/>
              <a:buChar char="q"/>
            </a:pPr>
            <a:r>
              <a:rPr lang="pt-BR" sz="2800" dirty="0" smtClean="0">
                <a:solidFill>
                  <a:srgbClr val="663300"/>
                </a:solidFill>
              </a:rPr>
              <a:t>Dino</a:t>
            </a:r>
            <a:r>
              <a:rPr lang="pt-BR" sz="2800" dirty="0" smtClean="0">
                <a:solidFill>
                  <a:srgbClr val="663300"/>
                </a:solidFill>
              </a:rPr>
              <a:t>:</a:t>
            </a:r>
            <a:r>
              <a:rPr lang="pt-BR" sz="2800" dirty="0" smtClean="0">
                <a:solidFill>
                  <a:srgbClr val="663300"/>
                </a:solidFill>
                <a:sym typeface="Wingdings" pitchFamily="2" charset="2"/>
              </a:rPr>
              <a:t> </a:t>
            </a:r>
            <a:r>
              <a:rPr lang="pt-BR" sz="2800" dirty="0" smtClean="0">
                <a:solidFill>
                  <a:srgbClr val="663300"/>
                </a:solidFill>
                <a:sym typeface="Wingdings" pitchFamily="2" charset="2"/>
              </a:rPr>
              <a:t>precisão</a:t>
            </a:r>
          </a:p>
          <a:p>
            <a:pPr marL="449263" indent="-449263">
              <a:spcBef>
                <a:spcPts val="1200"/>
              </a:spcBef>
              <a:buFont typeface="Wingdings" pitchFamily="2" charset="2"/>
              <a:buChar char="q"/>
            </a:pPr>
            <a:r>
              <a:rPr lang="pt-BR" sz="2800" dirty="0" err="1" smtClean="0">
                <a:solidFill>
                  <a:srgbClr val="663300"/>
                </a:solidFill>
              </a:rPr>
              <a:t>Neno</a:t>
            </a:r>
            <a:r>
              <a:rPr lang="pt-BR" sz="2800" dirty="0" smtClean="0">
                <a:solidFill>
                  <a:srgbClr val="663300"/>
                </a:solidFill>
              </a:rPr>
              <a:t>:</a:t>
            </a:r>
            <a:r>
              <a:rPr lang="pt-BR" sz="2800" dirty="0" smtClean="0">
                <a:solidFill>
                  <a:srgbClr val="663300"/>
                </a:solidFill>
                <a:sym typeface="Wingdings" pitchFamily="2" charset="2"/>
              </a:rPr>
              <a:t> revelação</a:t>
            </a:r>
          </a:p>
        </p:txBody>
      </p:sp>
      <p:sp>
        <p:nvSpPr>
          <p:cNvPr id="5" name="CaixaDeTexto 4"/>
          <p:cNvSpPr txBox="1"/>
          <p:nvPr/>
        </p:nvSpPr>
        <p:spPr>
          <a:xfrm>
            <a:off x="0" y="0"/>
            <a:ext cx="9144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4800" dirty="0" smtClean="0"/>
              <a:t>EZ em uma palavra</a:t>
            </a:r>
            <a:endParaRPr lang="pt-BR" sz="4800" dirty="0"/>
          </a:p>
        </p:txBody>
      </p:sp>
      <p:sp>
        <p:nvSpPr>
          <p:cNvPr id="6" name="Espaço Reservado para Conteúdo 2"/>
          <p:cNvSpPr txBox="1">
            <a:spLocks/>
          </p:cNvSpPr>
          <p:nvPr/>
        </p:nvSpPr>
        <p:spPr>
          <a:xfrm>
            <a:off x="4857720" y="1357322"/>
            <a:ext cx="4143436" cy="52149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49263" marR="0" lvl="0" indent="-449263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 typeface="Wingdings" pitchFamily="2" charset="2"/>
              <a:buChar char="q"/>
              <a:tabLst/>
              <a:defRPr/>
            </a:pPr>
            <a:r>
              <a:rPr kumimoji="0" lang="pt-BR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6633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Bruninho:</a:t>
            </a:r>
            <a:r>
              <a:rPr kumimoji="0" lang="pt-BR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663300"/>
                </a:solidFill>
                <a:effectLst/>
                <a:uLnTx/>
                <a:uFillTx/>
                <a:latin typeface="+mn-lt"/>
                <a:ea typeface="+mn-ea"/>
                <a:cs typeface="+mn-cs"/>
                <a:sym typeface="Wingdings" pitchFamily="2" charset="2"/>
              </a:rPr>
              <a:t> pegada</a:t>
            </a:r>
          </a:p>
          <a:p>
            <a:pPr marL="449263" marR="0" lvl="0" indent="-449263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 typeface="Wingdings" pitchFamily="2" charset="2"/>
              <a:buChar char="q"/>
              <a:tabLst/>
              <a:defRPr/>
            </a:pPr>
            <a:r>
              <a:rPr kumimoji="0" lang="pt-BR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6633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Nando:</a:t>
            </a:r>
            <a:r>
              <a:rPr kumimoji="0" lang="pt-BR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663300"/>
                </a:solidFill>
                <a:effectLst/>
                <a:uLnTx/>
                <a:uFillTx/>
                <a:latin typeface="+mn-lt"/>
                <a:ea typeface="+mn-ea"/>
                <a:cs typeface="+mn-cs"/>
                <a:sym typeface="Wingdings" pitchFamily="2" charset="2"/>
              </a:rPr>
              <a:t> movimentação</a:t>
            </a:r>
          </a:p>
          <a:p>
            <a:pPr marL="449263" marR="0" lvl="0" indent="-449263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 typeface="Wingdings" pitchFamily="2" charset="2"/>
              <a:buChar char="q"/>
              <a:tabLst/>
              <a:defRPr/>
            </a:pPr>
            <a:r>
              <a:rPr kumimoji="0" lang="pt-BR" sz="28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6633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Guna</a:t>
            </a:r>
            <a:r>
              <a:rPr kumimoji="0" lang="pt-BR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6633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</a:t>
            </a:r>
            <a:r>
              <a:rPr kumimoji="0" lang="pt-BR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663300"/>
                </a:solidFill>
                <a:effectLst/>
                <a:uLnTx/>
                <a:uFillTx/>
                <a:latin typeface="+mn-lt"/>
                <a:ea typeface="+mn-ea"/>
                <a:cs typeface="+mn-cs"/>
                <a:sym typeface="Wingdings" pitchFamily="2" charset="2"/>
              </a:rPr>
              <a:t> tática	</a:t>
            </a:r>
          </a:p>
          <a:p>
            <a:pPr marL="449263" marR="0" lvl="0" indent="-449263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 typeface="Wingdings" pitchFamily="2" charset="2"/>
              <a:buChar char="q"/>
              <a:tabLst/>
              <a:defRPr/>
            </a:pPr>
            <a:r>
              <a:rPr kumimoji="0" lang="pt-BR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6633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Tieta:</a:t>
            </a:r>
            <a:r>
              <a:rPr kumimoji="0" lang="pt-BR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663300"/>
                </a:solidFill>
                <a:effectLst/>
                <a:uLnTx/>
                <a:uFillTx/>
                <a:latin typeface="+mn-lt"/>
                <a:ea typeface="+mn-ea"/>
                <a:cs typeface="+mn-cs"/>
                <a:sym typeface="Wingdings" pitchFamily="2" charset="2"/>
              </a:rPr>
              <a:t> raça</a:t>
            </a:r>
          </a:p>
          <a:p>
            <a:pPr marL="449263" marR="0" lvl="0" indent="-449263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 typeface="Wingdings" pitchFamily="2" charset="2"/>
              <a:buChar char="q"/>
              <a:tabLst/>
              <a:defRPr/>
            </a:pPr>
            <a:r>
              <a:rPr kumimoji="0" lang="pt-BR" sz="28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663300"/>
                </a:solidFill>
                <a:effectLst/>
                <a:uLnTx/>
                <a:uFillTx/>
                <a:latin typeface="+mn-lt"/>
                <a:ea typeface="+mn-ea"/>
                <a:cs typeface="+mn-cs"/>
                <a:sym typeface="Wingdings" pitchFamily="2" charset="2"/>
              </a:rPr>
              <a:t>Teleno</a:t>
            </a:r>
            <a:r>
              <a:rPr kumimoji="0" lang="pt-BR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663300"/>
                </a:solidFill>
                <a:effectLst/>
                <a:uLnTx/>
                <a:uFillTx/>
                <a:latin typeface="+mn-lt"/>
                <a:ea typeface="+mn-ea"/>
                <a:cs typeface="+mn-cs"/>
                <a:sym typeface="Wingdings" pitchFamily="2" charset="2"/>
              </a:rPr>
              <a:t>: disposição</a:t>
            </a:r>
          </a:p>
          <a:p>
            <a:pPr marL="449263" marR="0" lvl="0" indent="-449263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 typeface="Wingdings" pitchFamily="2" charset="2"/>
              <a:buChar char="q"/>
              <a:tabLst/>
              <a:defRPr/>
            </a:pPr>
            <a:r>
              <a:rPr kumimoji="0" lang="pt-BR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663300"/>
                </a:solidFill>
                <a:effectLst/>
                <a:uLnTx/>
                <a:uFillTx/>
                <a:latin typeface="+mn-lt"/>
                <a:ea typeface="+mn-ea"/>
                <a:cs typeface="+mn-cs"/>
                <a:sym typeface="Wingdings" pitchFamily="2" charset="2"/>
              </a:rPr>
              <a:t>Apolo: evolução</a:t>
            </a:r>
          </a:p>
          <a:p>
            <a:pPr marL="449263" marR="0" lvl="0" indent="-449263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 typeface="Wingdings" pitchFamily="2" charset="2"/>
              <a:buChar char="q"/>
              <a:tabLst/>
              <a:defRPr/>
            </a:pPr>
            <a:r>
              <a:rPr kumimoji="0" lang="pt-BR" sz="28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663300"/>
                </a:solidFill>
                <a:effectLst/>
                <a:uLnTx/>
                <a:uFillTx/>
                <a:latin typeface="+mn-lt"/>
                <a:ea typeface="+mn-ea"/>
                <a:cs typeface="+mn-cs"/>
                <a:sym typeface="Wingdings" pitchFamily="2" charset="2"/>
              </a:rPr>
              <a:t>Siarra</a:t>
            </a:r>
            <a:r>
              <a:rPr kumimoji="0" lang="pt-BR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663300"/>
                </a:solidFill>
                <a:effectLst/>
                <a:uLnTx/>
                <a:uFillTx/>
                <a:latin typeface="+mn-lt"/>
                <a:ea typeface="+mn-ea"/>
                <a:cs typeface="+mn-cs"/>
                <a:sym typeface="Wingdings" pitchFamily="2" charset="2"/>
              </a:rPr>
              <a:t>: guerra</a:t>
            </a:r>
          </a:p>
          <a:p>
            <a:pPr marL="449263" marR="0" lvl="0" indent="-449263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 typeface="Wingdings" pitchFamily="2" charset="2"/>
              <a:buChar char="q"/>
              <a:tabLst/>
              <a:defRPr/>
            </a:pPr>
            <a:r>
              <a:rPr kumimoji="0" lang="pt-BR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663300"/>
                </a:solidFill>
                <a:effectLst/>
                <a:uLnTx/>
                <a:uFillTx/>
                <a:latin typeface="+mn-lt"/>
                <a:ea typeface="+mn-ea"/>
                <a:cs typeface="+mn-cs"/>
                <a:sym typeface="Wingdings" pitchFamily="2" charset="2"/>
              </a:rPr>
              <a:t>Torcida: motivação</a:t>
            </a:r>
            <a:endParaRPr kumimoji="0" lang="pt-BR" sz="2800" b="0" i="0" u="none" strike="noStrike" kern="1200" cap="none" spc="0" normalizeH="0" baseline="0" noProof="0" dirty="0" smtClean="0">
              <a:ln>
                <a:noFill/>
              </a:ln>
              <a:solidFill>
                <a:srgbClr val="6633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 typeface="Wingdings" pitchFamily="2" charset="2"/>
              <a:buChar char="q"/>
              <a:tabLst/>
              <a:defRPr/>
            </a:pPr>
            <a:endParaRPr kumimoji="0" lang="pt-BR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ítulo 2"/>
          <p:cNvSpPr>
            <a:spLocks noGrp="1"/>
          </p:cNvSpPr>
          <p:nvPr>
            <p:ph type="subTitle" idx="1"/>
          </p:nvPr>
        </p:nvSpPr>
        <p:spPr>
          <a:xfrm>
            <a:off x="785786" y="1142984"/>
            <a:ext cx="7429552" cy="2857520"/>
          </a:xfrm>
        </p:spPr>
        <p:txBody>
          <a:bodyPr>
            <a:normAutofit fontScale="92500"/>
          </a:bodyPr>
          <a:lstStyle/>
          <a:p>
            <a:r>
              <a:rPr lang="pt-BR" dirty="0" smtClean="0">
                <a:solidFill>
                  <a:srgbClr val="663300"/>
                </a:solidFill>
              </a:rPr>
              <a:t>Encerramos aqui as transmissões da </a:t>
            </a:r>
            <a:r>
              <a:rPr lang="pt-BR" dirty="0" smtClean="0">
                <a:solidFill>
                  <a:srgbClr val="663300"/>
                </a:solidFill>
              </a:rPr>
              <a:t>vitória dramática do </a:t>
            </a:r>
            <a:r>
              <a:rPr lang="pt-BR" dirty="0" smtClean="0">
                <a:solidFill>
                  <a:srgbClr val="663300"/>
                </a:solidFill>
              </a:rPr>
              <a:t>EZ sobre o arqui-rival </a:t>
            </a:r>
            <a:r>
              <a:rPr lang="pt-BR" dirty="0" smtClean="0">
                <a:solidFill>
                  <a:srgbClr val="663300"/>
                </a:solidFill>
              </a:rPr>
              <a:t>Fugitivos.</a:t>
            </a:r>
            <a:endParaRPr lang="pt-BR" dirty="0" smtClean="0">
              <a:solidFill>
                <a:srgbClr val="663300"/>
              </a:solidFill>
            </a:endParaRPr>
          </a:p>
          <a:p>
            <a:r>
              <a:rPr lang="pt-BR" sz="4800" b="1" dirty="0" smtClean="0">
                <a:solidFill>
                  <a:srgbClr val="663300"/>
                </a:solidFill>
              </a:rPr>
              <a:t>VALEU EZ!!!!</a:t>
            </a:r>
          </a:p>
          <a:p>
            <a:r>
              <a:rPr lang="pt-BR" sz="4800" b="1" dirty="0" smtClean="0">
                <a:solidFill>
                  <a:srgbClr val="663300"/>
                </a:solidFill>
              </a:rPr>
              <a:t>Esse time/família é </a:t>
            </a:r>
            <a:r>
              <a:rPr lang="pt-BR" sz="4800" b="1" dirty="0" err="1" smtClean="0">
                <a:solidFill>
                  <a:srgbClr val="663300"/>
                </a:solidFill>
              </a:rPr>
              <a:t>ducaraio</a:t>
            </a:r>
            <a:r>
              <a:rPr lang="pt-BR" sz="4800" b="1" dirty="0" smtClean="0">
                <a:solidFill>
                  <a:srgbClr val="663300"/>
                </a:solidFill>
              </a:rPr>
              <a:t>!!!</a:t>
            </a:r>
            <a:endParaRPr lang="pt-BR" sz="4800" b="1" dirty="0" smtClean="0">
              <a:solidFill>
                <a:srgbClr val="663300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643306" y="4341449"/>
            <a:ext cx="1666873" cy="201650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pt-BR"/>
          </a:p>
        </p:txBody>
      </p:sp>
      <p:pic>
        <p:nvPicPr>
          <p:cNvPr id="5" name="Espaço Reservado para Conteúdo 4" descr="image001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134"/>
            <a:ext cx="9144000" cy="6857866"/>
          </a:xfrm>
        </p:spPr>
      </p:pic>
      <p:sp>
        <p:nvSpPr>
          <p:cNvPr id="1026" name="AutoShape 2" descr="Imagem inline 1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pt-BR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ma do Office">
  <a:themeElements>
    <a:clrScheme name="Escritório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Escritório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Escritório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279</TotalTime>
  <Words>343</Words>
  <Application>Microsoft Office PowerPoint</Application>
  <PresentationFormat>Apresentação na tela (4:3)</PresentationFormat>
  <Paragraphs>143</Paragraphs>
  <Slides>14</Slides>
  <Notes>0</Notes>
  <HiddenSlides>0</HiddenSlides>
  <MMClips>0</MMClips>
  <ScaleCrop>false</ScaleCrop>
  <HeadingPairs>
    <vt:vector size="4" baseType="variant">
      <vt:variant>
        <vt:lpstr>Tema</vt:lpstr>
      </vt:variant>
      <vt:variant>
        <vt:i4>1</vt:i4>
      </vt:variant>
      <vt:variant>
        <vt:lpstr>Títulos de slides</vt:lpstr>
      </vt:variant>
      <vt:variant>
        <vt:i4>14</vt:i4>
      </vt:variant>
    </vt:vector>
  </HeadingPairs>
  <TitlesOfParts>
    <vt:vector size="15" baseType="lpstr">
      <vt:lpstr>Tema do Office</vt:lpstr>
      <vt:lpstr>Folha Digital</vt:lpstr>
      <vt:lpstr>Slide 2</vt:lpstr>
      <vt:lpstr>Highlights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marcosx</dc:creator>
  <cp:lastModifiedBy>marcosx</cp:lastModifiedBy>
  <cp:revision>60</cp:revision>
  <dcterms:created xsi:type="dcterms:W3CDTF">2013-06-14T12:44:30Z</dcterms:created>
  <dcterms:modified xsi:type="dcterms:W3CDTF">2013-11-01T16:49:02Z</dcterms:modified>
</cp:coreProperties>
</file>